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 id="2147483672" r:id="rId2"/>
  </p:sldMasterIdLst>
  <p:notesMasterIdLst>
    <p:notesMasterId r:id="rId16"/>
  </p:notesMasterIdLst>
  <p:handoutMasterIdLst>
    <p:handoutMasterId r:id="rId17"/>
  </p:handoutMasterIdLst>
  <p:sldIdLst>
    <p:sldId id="369" r:id="rId3"/>
    <p:sldId id="280" r:id="rId4"/>
    <p:sldId id="286" r:id="rId5"/>
    <p:sldId id="368" r:id="rId6"/>
    <p:sldId id="364" r:id="rId7"/>
    <p:sldId id="279" r:id="rId8"/>
    <p:sldId id="288" r:id="rId9"/>
    <p:sldId id="290" r:id="rId10"/>
    <p:sldId id="363" r:id="rId11"/>
    <p:sldId id="307" r:id="rId12"/>
    <p:sldId id="308" r:id="rId13"/>
    <p:sldId id="362" r:id="rId14"/>
    <p:sldId id="366" r:id="rId15"/>
  </p:sldIdLst>
  <p:sldSz cx="9144000" cy="6858000" type="letter"/>
  <p:notesSz cx="6858000" cy="8759825"/>
  <p:defaultTextStyle>
    <a:defPPr>
      <a:defRPr lang="en-US"/>
    </a:defPPr>
    <a:lvl1pPr algn="l" rtl="0" fontAlgn="base">
      <a:spcBef>
        <a:spcPct val="0"/>
      </a:spcBef>
      <a:spcAft>
        <a:spcPct val="0"/>
      </a:spcAft>
      <a:defRPr sz="3200" b="1" kern="1200">
        <a:solidFill>
          <a:schemeClr val="tx1"/>
        </a:solidFill>
        <a:latin typeface="Times New Roman" pitchFamily="18" charset="0"/>
        <a:ea typeface="+mn-ea"/>
        <a:cs typeface="+mn-cs"/>
      </a:defRPr>
    </a:lvl1pPr>
    <a:lvl2pPr marL="457200" algn="l" rtl="0" fontAlgn="base">
      <a:spcBef>
        <a:spcPct val="0"/>
      </a:spcBef>
      <a:spcAft>
        <a:spcPct val="0"/>
      </a:spcAft>
      <a:defRPr sz="3200" b="1" kern="1200">
        <a:solidFill>
          <a:schemeClr val="tx1"/>
        </a:solidFill>
        <a:latin typeface="Times New Roman" pitchFamily="18" charset="0"/>
        <a:ea typeface="+mn-ea"/>
        <a:cs typeface="+mn-cs"/>
      </a:defRPr>
    </a:lvl2pPr>
    <a:lvl3pPr marL="914400" algn="l" rtl="0" fontAlgn="base">
      <a:spcBef>
        <a:spcPct val="0"/>
      </a:spcBef>
      <a:spcAft>
        <a:spcPct val="0"/>
      </a:spcAft>
      <a:defRPr sz="3200" b="1" kern="1200">
        <a:solidFill>
          <a:schemeClr val="tx1"/>
        </a:solidFill>
        <a:latin typeface="Times New Roman" pitchFamily="18" charset="0"/>
        <a:ea typeface="+mn-ea"/>
        <a:cs typeface="+mn-cs"/>
      </a:defRPr>
    </a:lvl3pPr>
    <a:lvl4pPr marL="1371600" algn="l" rtl="0" fontAlgn="base">
      <a:spcBef>
        <a:spcPct val="0"/>
      </a:spcBef>
      <a:spcAft>
        <a:spcPct val="0"/>
      </a:spcAft>
      <a:defRPr sz="3200" b="1" kern="1200">
        <a:solidFill>
          <a:schemeClr val="tx1"/>
        </a:solidFill>
        <a:latin typeface="Times New Roman" pitchFamily="18" charset="0"/>
        <a:ea typeface="+mn-ea"/>
        <a:cs typeface="+mn-cs"/>
      </a:defRPr>
    </a:lvl4pPr>
    <a:lvl5pPr marL="1828800" algn="l" rtl="0" fontAlgn="base">
      <a:spcBef>
        <a:spcPct val="0"/>
      </a:spcBef>
      <a:spcAft>
        <a:spcPct val="0"/>
      </a:spcAft>
      <a:defRPr sz="3200" b="1" kern="1200">
        <a:solidFill>
          <a:schemeClr val="tx1"/>
        </a:solidFill>
        <a:latin typeface="Times New Roman" pitchFamily="18" charset="0"/>
        <a:ea typeface="+mn-ea"/>
        <a:cs typeface="+mn-cs"/>
      </a:defRPr>
    </a:lvl5pPr>
    <a:lvl6pPr marL="2286000" algn="l" defTabSz="914400" rtl="0" eaLnBrk="1" latinLnBrk="0" hangingPunct="1">
      <a:defRPr sz="3200" b="1" kern="1200">
        <a:solidFill>
          <a:schemeClr val="tx1"/>
        </a:solidFill>
        <a:latin typeface="Times New Roman" pitchFamily="18" charset="0"/>
        <a:ea typeface="+mn-ea"/>
        <a:cs typeface="+mn-cs"/>
      </a:defRPr>
    </a:lvl6pPr>
    <a:lvl7pPr marL="2743200" algn="l" defTabSz="914400" rtl="0" eaLnBrk="1" latinLnBrk="0" hangingPunct="1">
      <a:defRPr sz="3200" b="1" kern="1200">
        <a:solidFill>
          <a:schemeClr val="tx1"/>
        </a:solidFill>
        <a:latin typeface="Times New Roman" pitchFamily="18" charset="0"/>
        <a:ea typeface="+mn-ea"/>
        <a:cs typeface="+mn-cs"/>
      </a:defRPr>
    </a:lvl7pPr>
    <a:lvl8pPr marL="3200400" algn="l" defTabSz="914400" rtl="0" eaLnBrk="1" latinLnBrk="0" hangingPunct="1">
      <a:defRPr sz="3200" b="1" kern="1200">
        <a:solidFill>
          <a:schemeClr val="tx1"/>
        </a:solidFill>
        <a:latin typeface="Times New Roman" pitchFamily="18" charset="0"/>
        <a:ea typeface="+mn-ea"/>
        <a:cs typeface="+mn-cs"/>
      </a:defRPr>
    </a:lvl8pPr>
    <a:lvl9pPr marL="3657600" algn="l" defTabSz="914400" rtl="0" eaLnBrk="1" latinLnBrk="0" hangingPunct="1">
      <a:defRPr sz="32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0000"/>
    </p:penClr>
  </p:showPr>
  <p:clrMru>
    <a:srgbClr val="FFCC66"/>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0503" autoAdjust="0"/>
    <p:restoredTop sz="86887" autoAdjust="0"/>
  </p:normalViewPr>
  <p:slideViewPr>
    <p:cSldViewPr>
      <p:cViewPr>
        <p:scale>
          <a:sx n="75" d="100"/>
          <a:sy n="75" d="100"/>
        </p:scale>
        <p:origin x="-1200"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86" y="366"/>
      </p:cViewPr>
      <p:guideLst>
        <p:guide orient="horz" pos="275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10.emf"/><Relationship Id="rId2" Type="http://schemas.openxmlformats.org/officeDocument/2006/relationships/image" Target="../media/image5.emf"/><Relationship Id="rId1" Type="http://schemas.openxmlformats.org/officeDocument/2006/relationships/image" Target="../media/image4.emf"/><Relationship Id="rId6" Type="http://schemas.openxmlformats.org/officeDocument/2006/relationships/image" Target="../media/image9.wmf"/><Relationship Id="rId5" Type="http://schemas.openxmlformats.org/officeDocument/2006/relationships/image" Target="../media/image8.emf"/><Relationship Id="rId4" Type="http://schemas.openxmlformats.org/officeDocument/2006/relationships/image" Target="../media/image7.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image" Target="../media/image35.e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image" Target="../media/image37.emf"/><Relationship Id="rId4" Type="http://schemas.openxmlformats.org/officeDocument/2006/relationships/image" Target="../media/image40.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image" Target="../media/image13.emf"/><Relationship Id="rId4" Type="http://schemas.openxmlformats.org/officeDocument/2006/relationships/image" Target="../media/image16.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image" Target="../media/image17.emf"/><Relationship Id="rId4" Type="http://schemas.openxmlformats.org/officeDocument/2006/relationships/image" Target="../media/image20.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image" Target="../media/image21.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image" Target="../media/image24.emf"/><Relationship Id="rId4" Type="http://schemas.openxmlformats.org/officeDocument/2006/relationships/image" Target="../media/image27.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image" Target="../media/image28.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image" Target="../media/image30.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image" Target="../media/image3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3815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l" eaLnBrk="0" hangingPunct="0">
              <a:defRPr sz="1000" b="0" i="1"/>
            </a:lvl1pPr>
          </a:lstStyle>
          <a:p>
            <a:pPr>
              <a:defRPr/>
            </a:pPr>
            <a:r>
              <a:rPr lang="en-US"/>
              <a:t>Introduction to Aerobatic Judging</a:t>
            </a:r>
          </a:p>
        </p:txBody>
      </p:sp>
      <p:sp>
        <p:nvSpPr>
          <p:cNvPr id="3075" name="Rectangle 3"/>
          <p:cNvSpPr>
            <a:spLocks noGrp="1" noChangeArrowheads="1"/>
          </p:cNvSpPr>
          <p:nvPr>
            <p:ph type="dt" sz="quarter" idx="1"/>
          </p:nvPr>
        </p:nvSpPr>
        <p:spPr bwMode="auto">
          <a:xfrm>
            <a:off x="4724400" y="146050"/>
            <a:ext cx="1906588" cy="439738"/>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0" hangingPunct="0">
              <a:defRPr sz="1200" b="0" i="1"/>
            </a:lvl1pPr>
          </a:lstStyle>
          <a:p>
            <a:pPr>
              <a:defRPr/>
            </a:pPr>
            <a:r>
              <a:rPr lang="en-US"/>
              <a:t>1/1/2003</a:t>
            </a:r>
          </a:p>
        </p:txBody>
      </p:sp>
      <p:sp>
        <p:nvSpPr>
          <p:cNvPr id="3076" name="Rectangle 4"/>
          <p:cNvSpPr>
            <a:spLocks noGrp="1" noChangeArrowheads="1"/>
          </p:cNvSpPr>
          <p:nvPr>
            <p:ph type="ftr" sz="quarter" idx="2"/>
          </p:nvPr>
        </p:nvSpPr>
        <p:spPr bwMode="auto">
          <a:xfrm>
            <a:off x="0" y="8321675"/>
            <a:ext cx="2971800" cy="43815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l" eaLnBrk="0" hangingPunct="0">
              <a:defRPr sz="1000" b="0" i="1"/>
            </a:lvl1pPr>
          </a:lstStyle>
          <a:p>
            <a:pPr>
              <a:defRPr/>
            </a:pPr>
            <a:endParaRPr lang="en-US"/>
          </a:p>
        </p:txBody>
      </p:sp>
      <p:sp>
        <p:nvSpPr>
          <p:cNvPr id="3077" name="Rectangle 5"/>
          <p:cNvSpPr>
            <a:spLocks noChangeArrowheads="1"/>
          </p:cNvSpPr>
          <p:nvPr/>
        </p:nvSpPr>
        <p:spPr bwMode="auto">
          <a:xfrm>
            <a:off x="44450" y="136525"/>
            <a:ext cx="2228850" cy="292100"/>
          </a:xfrm>
          <a:prstGeom prst="rect">
            <a:avLst/>
          </a:prstGeom>
          <a:noFill/>
          <a:ln w="9525">
            <a:noFill/>
            <a:miter lim="800000"/>
            <a:headEnd/>
            <a:tailEnd/>
          </a:ln>
          <a:effectLst/>
        </p:spPr>
        <p:txBody>
          <a:bodyPr wrap="none" lIns="92075" tIns="46038" rIns="92075" bIns="46038" anchor="ctr">
            <a:spAutoFit/>
          </a:bodyPr>
          <a:lstStyle/>
          <a:p>
            <a:pPr eaLnBrk="0" hangingPunct="0">
              <a:defRPr/>
            </a:pPr>
            <a:r>
              <a:rPr lang="en-US" sz="1400" b="0"/>
              <a:t>International Aerobatic Club</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160838"/>
            <a:ext cx="5029200" cy="394176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5" name="Rectangle 3"/>
          <p:cNvSpPr>
            <a:spLocks noGrp="1" noRot="1" noChangeAspect="1" noChangeArrowheads="1" noTextEdit="1"/>
          </p:cNvSpPr>
          <p:nvPr>
            <p:ph type="sldImg" idx="2"/>
          </p:nvPr>
        </p:nvSpPr>
        <p:spPr bwMode="auto">
          <a:xfrm>
            <a:off x="1241425" y="658813"/>
            <a:ext cx="4375150" cy="3281362"/>
          </a:xfrm>
          <a:prstGeom prst="rect">
            <a:avLst/>
          </a:prstGeom>
          <a:noFill/>
          <a:ln w="12700">
            <a:solidFill>
              <a:schemeClr val="tx1"/>
            </a:solidFill>
            <a:miter lim="800000"/>
            <a:headEnd/>
            <a:tailEnd/>
          </a:ln>
        </p:spPr>
      </p:sp>
      <p:sp>
        <p:nvSpPr>
          <p:cNvPr id="2052" name="Rectangle 4"/>
          <p:cNvSpPr>
            <a:spLocks noGrp="1" noChangeArrowheads="1"/>
          </p:cNvSpPr>
          <p:nvPr>
            <p:ph type="hdr" sz="quarter"/>
          </p:nvPr>
        </p:nvSpPr>
        <p:spPr bwMode="auto">
          <a:xfrm>
            <a:off x="0" y="146050"/>
            <a:ext cx="2971800" cy="219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0" hangingPunct="0">
              <a:defRPr sz="1200" b="0"/>
            </a:lvl1pPr>
          </a:lstStyle>
          <a:p>
            <a:pPr>
              <a:defRPr/>
            </a:pPr>
            <a:r>
              <a:rPr lang="en-US"/>
              <a:t>Introduction to Aerobatic Judging</a:t>
            </a:r>
          </a:p>
        </p:txBody>
      </p:sp>
      <p:sp>
        <p:nvSpPr>
          <p:cNvPr id="2053" name="Rectangle 5"/>
          <p:cNvSpPr>
            <a:spLocks noGrp="1" noChangeArrowheads="1"/>
          </p:cNvSpPr>
          <p:nvPr>
            <p:ph type="dt" idx="1"/>
          </p:nvPr>
        </p:nvSpPr>
        <p:spPr bwMode="auto">
          <a:xfrm>
            <a:off x="0" y="8540750"/>
            <a:ext cx="1905000" cy="219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0" hangingPunct="0">
              <a:defRPr sz="1200" b="0"/>
            </a:lvl1pPr>
          </a:lstStyle>
          <a:p>
            <a:pPr>
              <a:defRPr/>
            </a:pPr>
            <a:r>
              <a:rPr lang="en-US"/>
              <a:t>Version - 1/1/2003</a:t>
            </a:r>
          </a:p>
        </p:txBody>
      </p:sp>
      <p:sp>
        <p:nvSpPr>
          <p:cNvPr id="2054" name="Rectangle 6"/>
          <p:cNvSpPr>
            <a:spLocks noGrp="1" noChangeArrowheads="1"/>
          </p:cNvSpPr>
          <p:nvPr>
            <p:ph type="sldNum" sz="quarter" idx="5"/>
          </p:nvPr>
        </p:nvSpPr>
        <p:spPr bwMode="auto">
          <a:xfrm>
            <a:off x="5867400" y="8540750"/>
            <a:ext cx="990600" cy="219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defRPr sz="1200" b="0"/>
            </a:lvl1pPr>
          </a:lstStyle>
          <a:p>
            <a:pPr>
              <a:defRPr/>
            </a:pPr>
            <a:r>
              <a:rPr lang="en-US"/>
              <a:t>Page - </a:t>
            </a:r>
            <a:fld id="{81A7F393-16CE-4E07-B9B0-AB818D0C5FA5}" type="slidenum">
              <a:rPr lang="en-US"/>
              <a:pPr>
                <a:defRPr/>
              </a:pPr>
              <a:t>‹#›</a:t>
            </a:fld>
            <a:endParaRPr lang="en-US"/>
          </a:p>
        </p:txBody>
      </p:sp>
    </p:spTree>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hdr" sz="quarter"/>
          </p:nvPr>
        </p:nvSpPr>
        <p:spPr>
          <a:noFill/>
        </p:spPr>
        <p:txBody>
          <a:bodyPr/>
          <a:lstStyle/>
          <a:p>
            <a:r>
              <a:rPr lang="en-US" smtClean="0"/>
              <a:t>Introduction to Aerobatic Judging</a:t>
            </a:r>
          </a:p>
        </p:txBody>
      </p:sp>
      <p:sp>
        <p:nvSpPr>
          <p:cNvPr id="19459" name="Rectangle 5"/>
          <p:cNvSpPr>
            <a:spLocks noGrp="1" noChangeArrowheads="1"/>
          </p:cNvSpPr>
          <p:nvPr>
            <p:ph type="dt" sz="quarter" idx="1"/>
          </p:nvPr>
        </p:nvSpPr>
        <p:spPr>
          <a:noFill/>
        </p:spPr>
        <p:txBody>
          <a:bodyPr/>
          <a:lstStyle/>
          <a:p>
            <a:r>
              <a:rPr lang="en-US" smtClean="0"/>
              <a:t>Version - 1/1/2003</a:t>
            </a:r>
          </a:p>
        </p:txBody>
      </p:sp>
      <p:sp>
        <p:nvSpPr>
          <p:cNvPr id="19460" name="Rectangle 6"/>
          <p:cNvSpPr>
            <a:spLocks noGrp="1" noChangeArrowheads="1"/>
          </p:cNvSpPr>
          <p:nvPr>
            <p:ph type="sldNum" sz="quarter" idx="5"/>
          </p:nvPr>
        </p:nvSpPr>
        <p:spPr>
          <a:noFill/>
        </p:spPr>
        <p:txBody>
          <a:bodyPr/>
          <a:lstStyle/>
          <a:p>
            <a:r>
              <a:rPr lang="en-US" smtClean="0"/>
              <a:t>Page - </a:t>
            </a:r>
            <a:fld id="{B69A503F-3A26-4719-8694-38BA81BBB9DE}" type="slidenum">
              <a:rPr lang="en-US" smtClean="0"/>
              <a:pPr/>
              <a:t>1</a:t>
            </a:fld>
            <a:endParaRPr lang="en-US" smtClean="0"/>
          </a:p>
        </p:txBody>
      </p:sp>
      <p:sp>
        <p:nvSpPr>
          <p:cNvPr id="19461" name="Rectangle 2"/>
          <p:cNvSpPr>
            <a:spLocks noGrp="1" noChangeArrowheads="1"/>
          </p:cNvSpPr>
          <p:nvPr>
            <p:ph type="body" idx="1"/>
          </p:nvPr>
        </p:nvSpPr>
        <p:spPr>
          <a:noFill/>
          <a:ln/>
        </p:spPr>
        <p:txBody>
          <a:bodyPr/>
          <a:lstStyle/>
          <a:p>
            <a:r>
              <a:rPr lang="en-US" smtClean="0"/>
              <a:t>COURSE OVERVIEW</a:t>
            </a:r>
          </a:p>
          <a:p>
            <a:endParaRPr lang="en-US" smtClean="0"/>
          </a:p>
          <a:p>
            <a:endParaRPr lang="en-US" smtClean="0"/>
          </a:p>
          <a:p>
            <a:r>
              <a:rPr lang="en-US" smtClean="0"/>
              <a:t>Give an overview of the course.  </a:t>
            </a:r>
          </a:p>
          <a:p>
            <a:r>
              <a:rPr lang="en-US" smtClean="0"/>
              <a:t>Be sure that everyone has the proper hand-out materials</a:t>
            </a:r>
          </a:p>
          <a:p>
            <a:endParaRPr lang="en-US" smtClean="0"/>
          </a:p>
          <a:p>
            <a:r>
              <a:rPr lang="en-US" smtClean="0"/>
              <a:t>Tell the students how many breaks you plan.</a:t>
            </a:r>
          </a:p>
          <a:p>
            <a:endParaRPr lang="en-US" smtClean="0"/>
          </a:p>
          <a:p>
            <a:r>
              <a:rPr lang="en-US" smtClean="0"/>
              <a:t>If food is offered then explain how the meal break will be handled.</a:t>
            </a:r>
          </a:p>
          <a:p>
            <a:endParaRPr lang="en-US" smtClean="0"/>
          </a:p>
          <a:p>
            <a:r>
              <a:rPr lang="en-US" smtClean="0"/>
              <a:t>Explain  how questions will be taken - on demand, or hold until the end of the module.</a:t>
            </a:r>
          </a:p>
        </p:txBody>
      </p:sp>
      <p:sp>
        <p:nvSpPr>
          <p:cNvPr id="19462" name="Rectangle 3"/>
          <p:cNvSpPr>
            <a:spLocks noGrp="1" noRot="1" noChangeAspect="1" noChangeArrowheads="1" noTextEdit="1"/>
          </p:cNvSpPr>
          <p:nvPr>
            <p:ph type="sldImg"/>
          </p:nvPr>
        </p:nvSpPr>
        <p:spPr>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hdr" sz="quarter"/>
          </p:nvPr>
        </p:nvSpPr>
        <p:spPr>
          <a:noFill/>
        </p:spPr>
        <p:txBody>
          <a:bodyPr/>
          <a:lstStyle/>
          <a:p>
            <a:r>
              <a:rPr lang="en-US" smtClean="0"/>
              <a:t>Introduction to Aerobatic Judging</a:t>
            </a:r>
          </a:p>
        </p:txBody>
      </p:sp>
      <p:sp>
        <p:nvSpPr>
          <p:cNvPr id="28675" name="Rectangle 5"/>
          <p:cNvSpPr>
            <a:spLocks noGrp="1" noChangeArrowheads="1"/>
          </p:cNvSpPr>
          <p:nvPr>
            <p:ph type="dt" sz="quarter" idx="1"/>
          </p:nvPr>
        </p:nvSpPr>
        <p:spPr>
          <a:noFill/>
        </p:spPr>
        <p:txBody>
          <a:bodyPr/>
          <a:lstStyle/>
          <a:p>
            <a:r>
              <a:rPr lang="en-US" smtClean="0"/>
              <a:t>Version - 1/1/2003</a:t>
            </a:r>
          </a:p>
        </p:txBody>
      </p:sp>
      <p:sp>
        <p:nvSpPr>
          <p:cNvPr id="28676" name="Rectangle 6"/>
          <p:cNvSpPr>
            <a:spLocks noGrp="1" noChangeArrowheads="1"/>
          </p:cNvSpPr>
          <p:nvPr>
            <p:ph type="sldNum" sz="quarter" idx="5"/>
          </p:nvPr>
        </p:nvSpPr>
        <p:spPr>
          <a:noFill/>
        </p:spPr>
        <p:txBody>
          <a:bodyPr/>
          <a:lstStyle/>
          <a:p>
            <a:r>
              <a:rPr lang="en-US" smtClean="0"/>
              <a:t>Page - </a:t>
            </a:r>
            <a:fld id="{01130C1A-908E-41CE-AED3-B47F7B22F503}" type="slidenum">
              <a:rPr lang="en-US" smtClean="0"/>
              <a:pPr/>
              <a:t>10</a:t>
            </a:fld>
            <a:endParaRPr lang="en-US" smtClean="0"/>
          </a:p>
        </p:txBody>
      </p:sp>
      <p:sp>
        <p:nvSpPr>
          <p:cNvPr id="28677" name="Rectangle 2"/>
          <p:cNvSpPr>
            <a:spLocks noGrp="1" noChangeArrowheads="1"/>
          </p:cNvSpPr>
          <p:nvPr>
            <p:ph type="body" idx="1"/>
          </p:nvPr>
        </p:nvSpPr>
        <p:spPr>
          <a:noFill/>
          <a:ln/>
        </p:spPr>
        <p:txBody>
          <a:bodyPr/>
          <a:lstStyle/>
          <a:p>
            <a:r>
              <a:rPr lang="en-US" smtClean="0"/>
              <a:t>Spins are shown as right triangles.  These also have a little line which points in the direction of flight (always down).  Positive spins are unfilled, while negative spins are filled  in red or black.</a:t>
            </a:r>
          </a:p>
          <a:p>
            <a:endParaRPr lang="en-US" smtClean="0"/>
          </a:p>
          <a:p>
            <a:r>
              <a:rPr lang="en-US" smtClean="0"/>
              <a:t>Spins of more than one turn  are always shown as linked.   The middle example is a 1-1/2 turn spin because there is no other text with it.  If it was say a 1-1/4 or 1-3/4 it would have the associated text as well as indicate a cross box exit.</a:t>
            </a:r>
          </a:p>
          <a:p>
            <a:endParaRPr lang="en-US" smtClean="0"/>
          </a:p>
          <a:p>
            <a:endParaRPr lang="en-US" smtClean="0"/>
          </a:p>
          <a:p>
            <a:endParaRPr lang="en-US" smtClean="0"/>
          </a:p>
        </p:txBody>
      </p:sp>
      <p:sp>
        <p:nvSpPr>
          <p:cNvPr id="28678" name="Rectangle 3"/>
          <p:cNvSpPr>
            <a:spLocks noGrp="1" noRot="1" noChangeAspect="1" noChangeArrowheads="1" noTextEdit="1"/>
          </p:cNvSpPr>
          <p:nvPr>
            <p:ph type="sldImg"/>
          </p:nvPr>
        </p:nvSpPr>
        <p:spPr>
          <a:xfrm>
            <a:off x="1239838" y="658813"/>
            <a:ext cx="4378325" cy="328295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hdr" sz="quarter"/>
          </p:nvPr>
        </p:nvSpPr>
        <p:spPr>
          <a:noFill/>
        </p:spPr>
        <p:txBody>
          <a:bodyPr/>
          <a:lstStyle/>
          <a:p>
            <a:r>
              <a:rPr lang="en-US" smtClean="0"/>
              <a:t>Introduction to Aerobatic Judging</a:t>
            </a:r>
          </a:p>
        </p:txBody>
      </p:sp>
      <p:sp>
        <p:nvSpPr>
          <p:cNvPr id="29699" name="Rectangle 5"/>
          <p:cNvSpPr>
            <a:spLocks noGrp="1" noChangeArrowheads="1"/>
          </p:cNvSpPr>
          <p:nvPr>
            <p:ph type="dt" sz="quarter" idx="1"/>
          </p:nvPr>
        </p:nvSpPr>
        <p:spPr>
          <a:noFill/>
        </p:spPr>
        <p:txBody>
          <a:bodyPr/>
          <a:lstStyle/>
          <a:p>
            <a:r>
              <a:rPr lang="en-US" smtClean="0"/>
              <a:t>Version - 1/1/2003</a:t>
            </a:r>
          </a:p>
        </p:txBody>
      </p:sp>
      <p:sp>
        <p:nvSpPr>
          <p:cNvPr id="29700" name="Rectangle 6"/>
          <p:cNvSpPr>
            <a:spLocks noGrp="1" noChangeArrowheads="1"/>
          </p:cNvSpPr>
          <p:nvPr>
            <p:ph type="sldNum" sz="quarter" idx="5"/>
          </p:nvPr>
        </p:nvSpPr>
        <p:spPr>
          <a:noFill/>
        </p:spPr>
        <p:txBody>
          <a:bodyPr/>
          <a:lstStyle/>
          <a:p>
            <a:r>
              <a:rPr lang="en-US" smtClean="0"/>
              <a:t>Page - </a:t>
            </a:r>
            <a:fld id="{AE921985-FF36-444A-9038-1DEB59BDCB8F}" type="slidenum">
              <a:rPr lang="en-US" smtClean="0"/>
              <a:pPr/>
              <a:t>11</a:t>
            </a:fld>
            <a:endParaRPr lang="en-US" smtClean="0"/>
          </a:p>
        </p:txBody>
      </p:sp>
      <p:sp>
        <p:nvSpPr>
          <p:cNvPr id="29701" name="Rectangle 2"/>
          <p:cNvSpPr>
            <a:spLocks noGrp="1" noChangeArrowheads="1"/>
          </p:cNvSpPr>
          <p:nvPr>
            <p:ph type="body" idx="1"/>
          </p:nvPr>
        </p:nvSpPr>
        <p:spPr>
          <a:noFill/>
          <a:ln/>
        </p:spPr>
        <p:txBody>
          <a:bodyPr/>
          <a:lstStyle/>
          <a:p>
            <a:r>
              <a:rPr lang="en-US" smtClean="0"/>
              <a:t>These are examples of  spins that change box axis.  Note that a 1-3/4  spin  will take the plane off the flight axis.  The first puts the plane on the Y axis, while the second takes the plane off the Y axis and onto the X axis.</a:t>
            </a:r>
          </a:p>
        </p:txBody>
      </p:sp>
      <p:sp>
        <p:nvSpPr>
          <p:cNvPr id="29702" name="Rectangle 3"/>
          <p:cNvSpPr>
            <a:spLocks noGrp="1" noRot="1" noChangeAspect="1" noChangeArrowheads="1" noTextEdit="1"/>
          </p:cNvSpPr>
          <p:nvPr>
            <p:ph type="sldImg"/>
          </p:nvPr>
        </p:nvSpPr>
        <p:spPr>
          <a:xfrm>
            <a:off x="1239838" y="658813"/>
            <a:ext cx="4378325" cy="3282950"/>
          </a:xfrm>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hdr" sz="quarter"/>
          </p:nvPr>
        </p:nvSpPr>
        <p:spPr>
          <a:noFill/>
        </p:spPr>
        <p:txBody>
          <a:bodyPr/>
          <a:lstStyle/>
          <a:p>
            <a:r>
              <a:rPr lang="en-US" smtClean="0"/>
              <a:t>Introduction to Aerobatic Judging</a:t>
            </a:r>
          </a:p>
        </p:txBody>
      </p:sp>
      <p:sp>
        <p:nvSpPr>
          <p:cNvPr id="30723" name="Rectangle 5"/>
          <p:cNvSpPr>
            <a:spLocks noGrp="1" noChangeArrowheads="1"/>
          </p:cNvSpPr>
          <p:nvPr>
            <p:ph type="dt" sz="quarter" idx="1"/>
          </p:nvPr>
        </p:nvSpPr>
        <p:spPr>
          <a:noFill/>
        </p:spPr>
        <p:txBody>
          <a:bodyPr/>
          <a:lstStyle/>
          <a:p>
            <a:r>
              <a:rPr lang="en-US" smtClean="0"/>
              <a:t>Version - 1/1/2003</a:t>
            </a:r>
          </a:p>
        </p:txBody>
      </p:sp>
      <p:sp>
        <p:nvSpPr>
          <p:cNvPr id="30724" name="Rectangle 6"/>
          <p:cNvSpPr>
            <a:spLocks noGrp="1" noChangeArrowheads="1"/>
          </p:cNvSpPr>
          <p:nvPr>
            <p:ph type="sldNum" sz="quarter" idx="5"/>
          </p:nvPr>
        </p:nvSpPr>
        <p:spPr>
          <a:noFill/>
        </p:spPr>
        <p:txBody>
          <a:bodyPr/>
          <a:lstStyle/>
          <a:p>
            <a:r>
              <a:rPr lang="en-US" smtClean="0"/>
              <a:t>Page - </a:t>
            </a:r>
            <a:fld id="{06CBE1B1-E50F-44AA-B52B-F1D44ABD6D86}" type="slidenum">
              <a:rPr lang="en-US" smtClean="0"/>
              <a:pPr/>
              <a:t>12</a:t>
            </a:fld>
            <a:endParaRPr lang="en-US" smtClean="0"/>
          </a:p>
        </p:txBody>
      </p:sp>
      <p:sp>
        <p:nvSpPr>
          <p:cNvPr id="30725" name="Rectangle 2"/>
          <p:cNvSpPr>
            <a:spLocks noGrp="1" noChangeArrowheads="1"/>
          </p:cNvSpPr>
          <p:nvPr>
            <p:ph type="body" idx="1"/>
          </p:nvPr>
        </p:nvSpPr>
        <p:spPr>
          <a:noFill/>
          <a:ln/>
        </p:spPr>
        <p:txBody>
          <a:bodyPr/>
          <a:lstStyle/>
          <a:p>
            <a:r>
              <a:rPr lang="en-US" smtClean="0"/>
              <a:t>These examples show how spins can be combined with aileron and snap rolls.  </a:t>
            </a:r>
          </a:p>
          <a:p>
            <a:endParaRPr lang="en-US" smtClean="0"/>
          </a:p>
          <a:p>
            <a:r>
              <a:rPr lang="en-US" smtClean="0"/>
              <a:t>Why does the spin needs to go first?</a:t>
            </a:r>
          </a:p>
          <a:p>
            <a:endParaRPr lang="en-US" smtClean="0"/>
          </a:p>
          <a:p>
            <a:r>
              <a:rPr lang="en-US" smtClean="0"/>
              <a:t>What are some of the judging issues involved with this construction?</a:t>
            </a:r>
          </a:p>
        </p:txBody>
      </p:sp>
      <p:sp>
        <p:nvSpPr>
          <p:cNvPr id="30726" name="Rectangle 3"/>
          <p:cNvSpPr>
            <a:spLocks noGrp="1" noRot="1" noChangeAspect="1" noChangeArrowheads="1" noTextEdit="1"/>
          </p:cNvSpPr>
          <p:nvPr>
            <p:ph type="sldImg"/>
          </p:nvPr>
        </p:nvSpPr>
        <p:spPr>
          <a:xfrm>
            <a:off x="1247775" y="663575"/>
            <a:ext cx="4362450" cy="3271838"/>
          </a:xfrm>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hdr" sz="quarter"/>
          </p:nvPr>
        </p:nvSpPr>
        <p:spPr>
          <a:noFill/>
        </p:spPr>
        <p:txBody>
          <a:bodyPr/>
          <a:lstStyle/>
          <a:p>
            <a:r>
              <a:rPr lang="en-US" smtClean="0"/>
              <a:t>Introduction to Aerobatic Judging</a:t>
            </a:r>
          </a:p>
        </p:txBody>
      </p:sp>
      <p:sp>
        <p:nvSpPr>
          <p:cNvPr id="31747" name="Rectangle 5"/>
          <p:cNvSpPr>
            <a:spLocks noGrp="1" noChangeArrowheads="1"/>
          </p:cNvSpPr>
          <p:nvPr>
            <p:ph type="dt" sz="quarter" idx="1"/>
          </p:nvPr>
        </p:nvSpPr>
        <p:spPr>
          <a:noFill/>
        </p:spPr>
        <p:txBody>
          <a:bodyPr/>
          <a:lstStyle/>
          <a:p>
            <a:r>
              <a:rPr lang="en-US" smtClean="0"/>
              <a:t>Version - 1/1/2003</a:t>
            </a:r>
          </a:p>
        </p:txBody>
      </p:sp>
      <p:sp>
        <p:nvSpPr>
          <p:cNvPr id="31748" name="Rectangle 6"/>
          <p:cNvSpPr>
            <a:spLocks noGrp="1" noChangeArrowheads="1"/>
          </p:cNvSpPr>
          <p:nvPr>
            <p:ph type="sldNum" sz="quarter" idx="5"/>
          </p:nvPr>
        </p:nvSpPr>
        <p:spPr>
          <a:noFill/>
        </p:spPr>
        <p:txBody>
          <a:bodyPr/>
          <a:lstStyle/>
          <a:p>
            <a:r>
              <a:rPr lang="en-US" smtClean="0"/>
              <a:t>Page - </a:t>
            </a:r>
            <a:fld id="{161A0240-7AD8-4AA2-AEF5-461EFCB62F5A}" type="slidenum">
              <a:rPr lang="en-US" smtClean="0"/>
              <a:pPr/>
              <a:t>13</a:t>
            </a:fld>
            <a:endParaRPr lang="en-US" smtClean="0"/>
          </a:p>
        </p:txBody>
      </p:sp>
      <p:sp>
        <p:nvSpPr>
          <p:cNvPr id="31749" name="Rectangle 2"/>
          <p:cNvSpPr>
            <a:spLocks noGrp="1" noChangeArrowheads="1"/>
          </p:cNvSpPr>
          <p:nvPr>
            <p:ph type="body" idx="1"/>
          </p:nvPr>
        </p:nvSpPr>
        <p:spPr>
          <a:noFill/>
          <a:ln/>
        </p:spPr>
        <p:txBody>
          <a:bodyPr/>
          <a:lstStyle/>
          <a:p>
            <a:endParaRPr lang="en-US" smtClean="0"/>
          </a:p>
        </p:txBody>
      </p:sp>
      <p:sp>
        <p:nvSpPr>
          <p:cNvPr id="31750" name="Rectangle 3"/>
          <p:cNvSpPr>
            <a:spLocks noGrp="1" noRot="1" noChangeAspect="1" noChangeArrowheads="1" noTextEdit="1"/>
          </p:cNvSpPr>
          <p:nvPr>
            <p:ph type="sldImg"/>
          </p:nvPr>
        </p:nvSpPr>
        <p:spPr>
          <a:xfrm>
            <a:off x="1247775" y="663575"/>
            <a:ext cx="4362450" cy="3271838"/>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hdr" sz="quarter"/>
          </p:nvPr>
        </p:nvSpPr>
        <p:spPr>
          <a:noFill/>
        </p:spPr>
        <p:txBody>
          <a:bodyPr/>
          <a:lstStyle/>
          <a:p>
            <a:r>
              <a:rPr lang="en-US" smtClean="0"/>
              <a:t>Introduction to Aerobatic Judging</a:t>
            </a:r>
          </a:p>
        </p:txBody>
      </p:sp>
      <p:sp>
        <p:nvSpPr>
          <p:cNvPr id="20483" name="Rectangle 5"/>
          <p:cNvSpPr>
            <a:spLocks noGrp="1" noChangeArrowheads="1"/>
          </p:cNvSpPr>
          <p:nvPr>
            <p:ph type="dt" sz="quarter" idx="1"/>
          </p:nvPr>
        </p:nvSpPr>
        <p:spPr>
          <a:noFill/>
        </p:spPr>
        <p:txBody>
          <a:bodyPr/>
          <a:lstStyle/>
          <a:p>
            <a:r>
              <a:rPr lang="en-US" smtClean="0"/>
              <a:t>Version - 1/1/2003</a:t>
            </a:r>
          </a:p>
        </p:txBody>
      </p:sp>
      <p:sp>
        <p:nvSpPr>
          <p:cNvPr id="20484" name="Rectangle 6"/>
          <p:cNvSpPr>
            <a:spLocks noGrp="1" noChangeArrowheads="1"/>
          </p:cNvSpPr>
          <p:nvPr>
            <p:ph type="sldNum" sz="quarter" idx="5"/>
          </p:nvPr>
        </p:nvSpPr>
        <p:spPr>
          <a:noFill/>
        </p:spPr>
        <p:txBody>
          <a:bodyPr/>
          <a:lstStyle/>
          <a:p>
            <a:r>
              <a:rPr lang="en-US" smtClean="0"/>
              <a:t>Page - </a:t>
            </a:r>
            <a:fld id="{544171A9-77B7-4352-A806-CF3950C7707C}" type="slidenum">
              <a:rPr lang="en-US" smtClean="0"/>
              <a:pPr/>
              <a:t>2</a:t>
            </a:fld>
            <a:endParaRPr lang="en-US" smtClean="0"/>
          </a:p>
        </p:txBody>
      </p:sp>
      <p:sp>
        <p:nvSpPr>
          <p:cNvPr id="20485" name="Rectangle 2"/>
          <p:cNvSpPr>
            <a:spLocks noGrp="1" noChangeArrowheads="1"/>
          </p:cNvSpPr>
          <p:nvPr>
            <p:ph type="body" idx="1"/>
          </p:nvPr>
        </p:nvSpPr>
        <p:spPr>
          <a:noFill/>
          <a:ln/>
        </p:spPr>
        <p:txBody>
          <a:bodyPr/>
          <a:lstStyle/>
          <a:p>
            <a:r>
              <a:rPr lang="en-US" smtClean="0"/>
              <a:t>STUDENTS MUST GRASP THESE BASICS:</a:t>
            </a:r>
          </a:p>
          <a:p>
            <a:endParaRPr lang="en-US" smtClean="0"/>
          </a:p>
          <a:p>
            <a:r>
              <a:rPr lang="en-US" smtClean="0"/>
              <a:t>1.  How flight is depicted in Aresti lines, upright or inverted.</a:t>
            </a:r>
          </a:p>
          <a:p>
            <a:r>
              <a:rPr lang="en-US" smtClean="0"/>
              <a:t>2.  How rolls are depicted and placed on the lines, and in what combinations.</a:t>
            </a:r>
          </a:p>
          <a:p>
            <a:r>
              <a:rPr lang="en-US" smtClean="0"/>
              <a:t>3.  How those combinations affect the lines themselves.</a:t>
            </a:r>
          </a:p>
          <a:p>
            <a:r>
              <a:rPr lang="en-US" smtClean="0"/>
              <a:t>4.  How to calculate the k factors.</a:t>
            </a:r>
          </a:p>
          <a:p>
            <a:r>
              <a:rPr lang="en-US" smtClean="0"/>
              <a:t>5.  How snaps are depicted and placed on lines, and in what combinations.</a:t>
            </a:r>
          </a:p>
          <a:p>
            <a:r>
              <a:rPr lang="en-US" smtClean="0"/>
              <a:t>6.  How spins are depicted and placed on lines, and in what combinations.</a:t>
            </a:r>
          </a:p>
        </p:txBody>
      </p:sp>
      <p:sp>
        <p:nvSpPr>
          <p:cNvPr id="20486"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hdr" sz="quarter"/>
          </p:nvPr>
        </p:nvSpPr>
        <p:spPr>
          <a:noFill/>
        </p:spPr>
        <p:txBody>
          <a:bodyPr/>
          <a:lstStyle/>
          <a:p>
            <a:r>
              <a:rPr lang="en-US" smtClean="0"/>
              <a:t>Introduction to Aerobatic Judging</a:t>
            </a:r>
          </a:p>
        </p:txBody>
      </p:sp>
      <p:sp>
        <p:nvSpPr>
          <p:cNvPr id="21507" name="Rectangle 5"/>
          <p:cNvSpPr>
            <a:spLocks noGrp="1" noChangeArrowheads="1"/>
          </p:cNvSpPr>
          <p:nvPr>
            <p:ph type="dt" sz="quarter" idx="1"/>
          </p:nvPr>
        </p:nvSpPr>
        <p:spPr>
          <a:noFill/>
        </p:spPr>
        <p:txBody>
          <a:bodyPr/>
          <a:lstStyle/>
          <a:p>
            <a:r>
              <a:rPr lang="en-US" smtClean="0"/>
              <a:t>Version - 1/1/2003</a:t>
            </a:r>
          </a:p>
        </p:txBody>
      </p:sp>
      <p:sp>
        <p:nvSpPr>
          <p:cNvPr id="21508" name="Rectangle 6"/>
          <p:cNvSpPr>
            <a:spLocks noGrp="1" noChangeArrowheads="1"/>
          </p:cNvSpPr>
          <p:nvPr>
            <p:ph type="sldNum" sz="quarter" idx="5"/>
          </p:nvPr>
        </p:nvSpPr>
        <p:spPr>
          <a:noFill/>
        </p:spPr>
        <p:txBody>
          <a:bodyPr/>
          <a:lstStyle/>
          <a:p>
            <a:r>
              <a:rPr lang="en-US" smtClean="0"/>
              <a:t>Page - </a:t>
            </a:r>
            <a:fld id="{BD252188-D4D7-45C5-8A71-8D9AFB0AD2F9}" type="slidenum">
              <a:rPr lang="en-US" smtClean="0"/>
              <a:pPr/>
              <a:t>3</a:t>
            </a:fld>
            <a:endParaRPr lang="en-US" smtClean="0"/>
          </a:p>
        </p:txBody>
      </p:sp>
      <p:sp>
        <p:nvSpPr>
          <p:cNvPr id="21509" name="Rectangle 2"/>
          <p:cNvSpPr>
            <a:spLocks noGrp="1" noChangeArrowheads="1"/>
          </p:cNvSpPr>
          <p:nvPr>
            <p:ph type="body" idx="1"/>
          </p:nvPr>
        </p:nvSpPr>
        <p:spPr>
          <a:xfrm>
            <a:off x="914400" y="4191000"/>
            <a:ext cx="5200650" cy="4111625"/>
          </a:xfrm>
          <a:noFill/>
          <a:ln/>
        </p:spPr>
        <p:txBody>
          <a:bodyPr/>
          <a:lstStyle/>
          <a:p>
            <a:r>
              <a:rPr lang="en-US" smtClean="0"/>
              <a:t>Use this slide to show how lines are drawn for both upright flight and inverted.  Also shown is how the first and last figure in a sequence are indicated in an Aresti diagram.</a:t>
            </a:r>
          </a:p>
          <a:p>
            <a:endParaRPr lang="en-US" smtClean="0"/>
          </a:p>
          <a:p>
            <a:r>
              <a:rPr lang="en-US" smtClean="0"/>
              <a:t>Although not shown in the slide, each figure is number sequentially.</a:t>
            </a:r>
          </a:p>
          <a:p>
            <a:endParaRPr lang="en-US" smtClean="0"/>
          </a:p>
          <a:p>
            <a:r>
              <a:rPr lang="en-US" smtClean="0"/>
              <a:t>Generally, the attitude of the plane determines upright or inverted flight.  However, there can be combinations, such as upright flight to a push to a down line, where it can become confusing.  The down line will be depicted in dashed lines.  But compare that to an up line with a push to level, upright flight. That line will be shown with a solid line.  Look at the next slide for examples.</a:t>
            </a:r>
          </a:p>
          <a:p>
            <a:endParaRPr lang="en-US" smtClean="0"/>
          </a:p>
          <a:p>
            <a:r>
              <a:rPr lang="en-US" smtClean="0"/>
              <a:t>Have the students look up these figures in the FAI Catalog and give the number and k factor for each.</a:t>
            </a:r>
          </a:p>
        </p:txBody>
      </p:sp>
      <p:sp>
        <p:nvSpPr>
          <p:cNvPr id="21510" name="Rectangle 3"/>
          <p:cNvSpPr>
            <a:spLocks noGrp="1" noRot="1" noChangeAspect="1" noChangeArrowheads="1" noTextEdit="1"/>
          </p:cNvSpPr>
          <p:nvPr>
            <p:ph type="sldImg"/>
          </p:nvPr>
        </p:nvSpPr>
        <p:spPr>
          <a:xfrm>
            <a:off x="1219200" y="685800"/>
            <a:ext cx="4378325" cy="328295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hdr" sz="quarter"/>
          </p:nvPr>
        </p:nvSpPr>
        <p:spPr>
          <a:noFill/>
        </p:spPr>
        <p:txBody>
          <a:bodyPr/>
          <a:lstStyle/>
          <a:p>
            <a:r>
              <a:rPr lang="en-US" smtClean="0"/>
              <a:t>Introduction to Aerobatic Judging</a:t>
            </a:r>
          </a:p>
        </p:txBody>
      </p:sp>
      <p:sp>
        <p:nvSpPr>
          <p:cNvPr id="22531" name="Rectangle 5"/>
          <p:cNvSpPr>
            <a:spLocks noGrp="1" noChangeArrowheads="1"/>
          </p:cNvSpPr>
          <p:nvPr>
            <p:ph type="dt" sz="quarter" idx="1"/>
          </p:nvPr>
        </p:nvSpPr>
        <p:spPr>
          <a:noFill/>
        </p:spPr>
        <p:txBody>
          <a:bodyPr/>
          <a:lstStyle/>
          <a:p>
            <a:r>
              <a:rPr lang="en-US" smtClean="0"/>
              <a:t>Version - 1/1/2003</a:t>
            </a:r>
          </a:p>
        </p:txBody>
      </p:sp>
      <p:sp>
        <p:nvSpPr>
          <p:cNvPr id="22532" name="Rectangle 6"/>
          <p:cNvSpPr>
            <a:spLocks noGrp="1" noChangeArrowheads="1"/>
          </p:cNvSpPr>
          <p:nvPr>
            <p:ph type="sldNum" sz="quarter" idx="5"/>
          </p:nvPr>
        </p:nvSpPr>
        <p:spPr>
          <a:noFill/>
        </p:spPr>
        <p:txBody>
          <a:bodyPr/>
          <a:lstStyle/>
          <a:p>
            <a:r>
              <a:rPr lang="en-US" smtClean="0"/>
              <a:t>Page - </a:t>
            </a:r>
            <a:fld id="{1B4A831C-8007-4008-AE75-9CF774FD9BBC}" type="slidenum">
              <a:rPr lang="en-US" smtClean="0"/>
              <a:pPr/>
              <a:t>4</a:t>
            </a:fld>
            <a:endParaRPr lang="en-US" smtClean="0"/>
          </a:p>
        </p:txBody>
      </p:sp>
      <p:sp>
        <p:nvSpPr>
          <p:cNvPr id="22533" name="Rectangle 2"/>
          <p:cNvSpPr>
            <a:spLocks noGrp="1" noChangeArrowheads="1"/>
          </p:cNvSpPr>
          <p:nvPr>
            <p:ph type="body" idx="1"/>
          </p:nvPr>
        </p:nvSpPr>
        <p:spPr>
          <a:xfrm>
            <a:off x="742950" y="4160838"/>
            <a:ext cx="5200650" cy="4111625"/>
          </a:xfrm>
          <a:noFill/>
          <a:ln/>
        </p:spPr>
        <p:txBody>
          <a:bodyPr/>
          <a:lstStyle/>
          <a:p>
            <a:r>
              <a:rPr lang="en-US" smtClean="0"/>
              <a:t>This slide demonstrates the issue raised in the commentary to the last slide.  Even though a change in attitude is accomplished with a push in both examples, one is depicted with dashed lines while the other with a solid line.</a:t>
            </a:r>
          </a:p>
          <a:p>
            <a:endParaRPr lang="en-US" smtClean="0"/>
          </a:p>
          <a:p>
            <a:r>
              <a:rPr lang="en-US" smtClean="0"/>
              <a:t>In a down or up line, there really is no upright or inverted attitude, so the lines depicting the line of flight are dependent on whether the pilot pushed or pulled to enter the line.  Even when the plane “pushes” and briefly experiences negative G in the second example, the figure ends in positive flight.</a:t>
            </a:r>
          </a:p>
          <a:p>
            <a:endParaRPr lang="en-US" smtClean="0"/>
          </a:p>
        </p:txBody>
      </p:sp>
      <p:sp>
        <p:nvSpPr>
          <p:cNvPr id="22534" name="Rectangle 3"/>
          <p:cNvSpPr>
            <a:spLocks noGrp="1" noRot="1" noChangeAspect="1" noChangeArrowheads="1" noTextEdit="1"/>
          </p:cNvSpPr>
          <p:nvPr>
            <p:ph type="sldImg"/>
          </p:nvPr>
        </p:nvSpPr>
        <p:spPr>
          <a:xfrm>
            <a:off x="1219200" y="685800"/>
            <a:ext cx="4378325" cy="328295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hdr" sz="quarter"/>
          </p:nvPr>
        </p:nvSpPr>
        <p:spPr>
          <a:noFill/>
        </p:spPr>
        <p:txBody>
          <a:bodyPr/>
          <a:lstStyle/>
          <a:p>
            <a:r>
              <a:rPr lang="en-US" smtClean="0"/>
              <a:t>Introduction to Aerobatic Judging</a:t>
            </a:r>
          </a:p>
        </p:txBody>
      </p:sp>
      <p:sp>
        <p:nvSpPr>
          <p:cNvPr id="23555" name="Rectangle 5"/>
          <p:cNvSpPr>
            <a:spLocks noGrp="1" noChangeArrowheads="1"/>
          </p:cNvSpPr>
          <p:nvPr>
            <p:ph type="dt" sz="quarter" idx="1"/>
          </p:nvPr>
        </p:nvSpPr>
        <p:spPr>
          <a:noFill/>
        </p:spPr>
        <p:txBody>
          <a:bodyPr/>
          <a:lstStyle/>
          <a:p>
            <a:r>
              <a:rPr lang="en-US" smtClean="0"/>
              <a:t>Version - 1/1/2003</a:t>
            </a:r>
          </a:p>
        </p:txBody>
      </p:sp>
      <p:sp>
        <p:nvSpPr>
          <p:cNvPr id="23556" name="Rectangle 6"/>
          <p:cNvSpPr>
            <a:spLocks noGrp="1" noChangeArrowheads="1"/>
          </p:cNvSpPr>
          <p:nvPr>
            <p:ph type="sldNum" sz="quarter" idx="5"/>
          </p:nvPr>
        </p:nvSpPr>
        <p:spPr>
          <a:noFill/>
        </p:spPr>
        <p:txBody>
          <a:bodyPr/>
          <a:lstStyle/>
          <a:p>
            <a:r>
              <a:rPr lang="en-US" smtClean="0"/>
              <a:t>Page - </a:t>
            </a:r>
            <a:fld id="{D1F62E29-E575-4380-9740-93CA1EDF1E02}" type="slidenum">
              <a:rPr lang="en-US" smtClean="0"/>
              <a:pPr/>
              <a:t>5</a:t>
            </a:fld>
            <a:endParaRPr lang="en-US" smtClean="0"/>
          </a:p>
        </p:txBody>
      </p:sp>
      <p:sp>
        <p:nvSpPr>
          <p:cNvPr id="23557" name="Rectangle 2"/>
          <p:cNvSpPr>
            <a:spLocks noGrp="1" noChangeArrowheads="1"/>
          </p:cNvSpPr>
          <p:nvPr>
            <p:ph type="body" idx="1"/>
          </p:nvPr>
        </p:nvSpPr>
        <p:spPr>
          <a:xfrm>
            <a:off x="742950" y="4160838"/>
            <a:ext cx="5200650" cy="4111625"/>
          </a:xfrm>
          <a:noFill/>
          <a:ln/>
        </p:spPr>
        <p:txBody>
          <a:bodyPr/>
          <a:lstStyle/>
          <a:p>
            <a:r>
              <a:rPr lang="en-US" smtClean="0"/>
              <a:t>This slide shows full and half rolls on lines and the effect of a half roll on how a line is drawn.  Any pilot knows that a half roll will put the plane inverted, but this shows how it is depicted in an Aresti diagram.  It also shows how figures are depicted to demonstrate direction of flight.</a:t>
            </a:r>
          </a:p>
          <a:p>
            <a:endParaRPr lang="en-US" smtClean="0"/>
          </a:p>
          <a:p>
            <a:r>
              <a:rPr lang="en-US" smtClean="0"/>
              <a:t>Key Points:</a:t>
            </a:r>
          </a:p>
          <a:p>
            <a:r>
              <a:rPr lang="en-US" smtClean="0"/>
              <a:t>Dashed lines for inverted flight.</a:t>
            </a:r>
          </a:p>
          <a:p>
            <a:r>
              <a:rPr lang="en-US" smtClean="0"/>
              <a:t>Direction of flight is INTO the CUP of the arrow.</a:t>
            </a:r>
          </a:p>
          <a:p>
            <a:r>
              <a:rPr lang="en-US" smtClean="0"/>
              <a:t>The partial roll symbol only projects from one side of the line.</a:t>
            </a:r>
          </a:p>
          <a:p>
            <a:r>
              <a:rPr lang="en-US" smtClean="0"/>
              <a:t>The full roll symbol crosses the line completely.</a:t>
            </a:r>
          </a:p>
          <a:p>
            <a:endParaRPr lang="en-US" smtClean="0"/>
          </a:p>
          <a:p>
            <a:endParaRPr lang="en-US" smtClean="0"/>
          </a:p>
        </p:txBody>
      </p:sp>
      <p:sp>
        <p:nvSpPr>
          <p:cNvPr id="23558" name="Rectangle 3"/>
          <p:cNvSpPr>
            <a:spLocks noGrp="1" noRot="1" noChangeAspect="1" noChangeArrowheads="1" noTextEdit="1"/>
          </p:cNvSpPr>
          <p:nvPr>
            <p:ph type="sldImg"/>
          </p:nvPr>
        </p:nvSpPr>
        <p:spPr>
          <a:xfrm>
            <a:off x="1239838" y="658813"/>
            <a:ext cx="4378325" cy="328295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hdr" sz="quarter"/>
          </p:nvPr>
        </p:nvSpPr>
        <p:spPr>
          <a:noFill/>
        </p:spPr>
        <p:txBody>
          <a:bodyPr/>
          <a:lstStyle/>
          <a:p>
            <a:r>
              <a:rPr lang="en-US" smtClean="0"/>
              <a:t>Introduction to Aerobatic Judging</a:t>
            </a:r>
          </a:p>
        </p:txBody>
      </p:sp>
      <p:sp>
        <p:nvSpPr>
          <p:cNvPr id="24579" name="Rectangle 5"/>
          <p:cNvSpPr>
            <a:spLocks noGrp="1" noChangeArrowheads="1"/>
          </p:cNvSpPr>
          <p:nvPr>
            <p:ph type="dt" sz="quarter" idx="1"/>
          </p:nvPr>
        </p:nvSpPr>
        <p:spPr>
          <a:noFill/>
        </p:spPr>
        <p:txBody>
          <a:bodyPr/>
          <a:lstStyle/>
          <a:p>
            <a:r>
              <a:rPr lang="en-US" smtClean="0"/>
              <a:t>Version - 1/1/2003</a:t>
            </a:r>
          </a:p>
        </p:txBody>
      </p:sp>
      <p:sp>
        <p:nvSpPr>
          <p:cNvPr id="24580" name="Rectangle 6"/>
          <p:cNvSpPr>
            <a:spLocks noGrp="1" noChangeArrowheads="1"/>
          </p:cNvSpPr>
          <p:nvPr>
            <p:ph type="sldNum" sz="quarter" idx="5"/>
          </p:nvPr>
        </p:nvSpPr>
        <p:spPr>
          <a:noFill/>
        </p:spPr>
        <p:txBody>
          <a:bodyPr/>
          <a:lstStyle/>
          <a:p>
            <a:r>
              <a:rPr lang="en-US" smtClean="0"/>
              <a:t>Page - </a:t>
            </a:r>
            <a:fld id="{E47432EA-7D77-4E2E-9788-B177262C4DEC}" type="slidenum">
              <a:rPr lang="en-US" smtClean="0"/>
              <a:pPr/>
              <a:t>6</a:t>
            </a:fld>
            <a:endParaRPr lang="en-US" smtClean="0"/>
          </a:p>
        </p:txBody>
      </p:sp>
      <p:sp>
        <p:nvSpPr>
          <p:cNvPr id="24581" name="Rectangle 2"/>
          <p:cNvSpPr>
            <a:spLocks noGrp="1" noChangeArrowheads="1"/>
          </p:cNvSpPr>
          <p:nvPr>
            <p:ph type="body" idx="1"/>
          </p:nvPr>
        </p:nvSpPr>
        <p:spPr>
          <a:noFill/>
          <a:ln/>
        </p:spPr>
        <p:txBody>
          <a:bodyPr/>
          <a:lstStyle/>
          <a:p>
            <a:r>
              <a:rPr lang="en-US" smtClean="0"/>
              <a:t>The figures on this slide show linked same direction rolls, including partial rolls and unlinked, opposite rolls, including partial rolls.  Linked rolls cannot exceed 720 degrees of rotation.  </a:t>
            </a:r>
          </a:p>
          <a:p>
            <a:r>
              <a:rPr lang="en-US" smtClean="0"/>
              <a:t>Proper construction can include two rolling elements max. </a:t>
            </a:r>
          </a:p>
          <a:p>
            <a:r>
              <a:rPr lang="en-US" smtClean="0"/>
              <a:t>However, if they are the same figure, i.e., aileron roll, they have to go in opposite directions if UNLINKED.   </a:t>
            </a:r>
          </a:p>
          <a:p>
            <a:endParaRPr lang="en-US" smtClean="0"/>
          </a:p>
          <a:p>
            <a:r>
              <a:rPr lang="en-US" smtClean="0"/>
              <a:t>Note the fractions in one of the figures.  This shows a roll that is either less or more than a half roll.  Partial rolls are always in some multiple of 90 degrees.  There is no legal figure that permits a 60 degree roll, for example although competition turns are 60-90 degrees of bank.</a:t>
            </a:r>
          </a:p>
          <a:p>
            <a:endParaRPr lang="en-US" smtClean="0"/>
          </a:p>
          <a:p>
            <a:r>
              <a:rPr lang="en-US" smtClean="0"/>
              <a:t>The direction of the arrows does not indicate the direction of the rolls.  </a:t>
            </a:r>
          </a:p>
          <a:p>
            <a:endParaRPr lang="en-US" smtClean="0"/>
          </a:p>
          <a:p>
            <a:endParaRPr lang="en-US" smtClean="0"/>
          </a:p>
        </p:txBody>
      </p:sp>
      <p:sp>
        <p:nvSpPr>
          <p:cNvPr id="24582" name="Rectangle 3"/>
          <p:cNvSpPr>
            <a:spLocks noGrp="1" noRot="1" noChangeAspect="1" noChangeArrowheads="1" noTextEdit="1"/>
          </p:cNvSpPr>
          <p:nvPr>
            <p:ph type="sldImg"/>
          </p:nvPr>
        </p:nvSpPr>
        <p:spPr>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hdr" sz="quarter"/>
          </p:nvPr>
        </p:nvSpPr>
        <p:spPr>
          <a:noFill/>
        </p:spPr>
        <p:txBody>
          <a:bodyPr/>
          <a:lstStyle/>
          <a:p>
            <a:r>
              <a:rPr lang="en-US" smtClean="0"/>
              <a:t>Introduction to Aerobatic Judging</a:t>
            </a:r>
          </a:p>
        </p:txBody>
      </p:sp>
      <p:sp>
        <p:nvSpPr>
          <p:cNvPr id="25603" name="Rectangle 5"/>
          <p:cNvSpPr>
            <a:spLocks noGrp="1" noChangeArrowheads="1"/>
          </p:cNvSpPr>
          <p:nvPr>
            <p:ph type="dt" sz="quarter" idx="1"/>
          </p:nvPr>
        </p:nvSpPr>
        <p:spPr>
          <a:noFill/>
        </p:spPr>
        <p:txBody>
          <a:bodyPr/>
          <a:lstStyle/>
          <a:p>
            <a:r>
              <a:rPr lang="en-US" smtClean="0"/>
              <a:t>Version - 1/1/2003</a:t>
            </a:r>
          </a:p>
        </p:txBody>
      </p:sp>
      <p:sp>
        <p:nvSpPr>
          <p:cNvPr id="25604" name="Rectangle 6"/>
          <p:cNvSpPr>
            <a:spLocks noGrp="1" noChangeArrowheads="1"/>
          </p:cNvSpPr>
          <p:nvPr>
            <p:ph type="sldNum" sz="quarter" idx="5"/>
          </p:nvPr>
        </p:nvSpPr>
        <p:spPr>
          <a:noFill/>
        </p:spPr>
        <p:txBody>
          <a:bodyPr/>
          <a:lstStyle/>
          <a:p>
            <a:r>
              <a:rPr lang="en-US" smtClean="0"/>
              <a:t>Page - </a:t>
            </a:r>
            <a:fld id="{02C96641-A651-48E5-9420-D2D5182593D4}" type="slidenum">
              <a:rPr lang="en-US" smtClean="0"/>
              <a:pPr/>
              <a:t>7</a:t>
            </a:fld>
            <a:endParaRPr lang="en-US" smtClean="0"/>
          </a:p>
        </p:txBody>
      </p:sp>
      <p:sp>
        <p:nvSpPr>
          <p:cNvPr id="25605" name="Rectangle 2"/>
          <p:cNvSpPr>
            <a:spLocks noGrp="1" noChangeArrowheads="1"/>
          </p:cNvSpPr>
          <p:nvPr>
            <p:ph type="body" idx="1"/>
          </p:nvPr>
        </p:nvSpPr>
        <p:spPr>
          <a:xfrm>
            <a:off x="762000" y="4114800"/>
            <a:ext cx="5372100" cy="4403725"/>
          </a:xfrm>
          <a:noFill/>
          <a:ln/>
        </p:spPr>
        <p:txBody>
          <a:bodyPr/>
          <a:lstStyle/>
          <a:p>
            <a:r>
              <a:rPr lang="en-US" smtClean="0"/>
              <a:t>These figures show the difference between point rolls and partial rolls.   In an Aresti sequence, the number of points is indicated by the whole number.  The first example has a “2”, so it is a 2 point roll.  A 4 point roll would have a number “4” and an 8 point roll an “8.”</a:t>
            </a:r>
          </a:p>
          <a:p>
            <a:endParaRPr lang="en-US" smtClean="0"/>
          </a:p>
          <a:p>
            <a:r>
              <a:rPr lang="en-US" smtClean="0"/>
              <a:t>Partial point rolls also have a fraction.  In the center example, the pilot would perform 3 points of a 4 point roll.  The last example shows a partial, non point roll of the same rotation - i.e., a 3/4 roll.  A 2 of 4 point (half roll) will be shown with a 2/4 fraction.  If the entire number is missing in a (part roll) it is NOT a point roll.</a:t>
            </a:r>
          </a:p>
          <a:p>
            <a:endParaRPr lang="en-US" smtClean="0"/>
          </a:p>
          <a:p>
            <a:r>
              <a:rPr lang="en-US" smtClean="0"/>
              <a:t>As noted on the slide, some rolling figures can put the pilot off the X axis.  These will usually be followed by another figure designed to put the plane back on the X axis.  </a:t>
            </a:r>
          </a:p>
          <a:p>
            <a:endParaRPr lang="en-US" smtClean="0"/>
          </a:p>
          <a:p>
            <a:endParaRPr lang="en-US" smtClean="0"/>
          </a:p>
        </p:txBody>
      </p:sp>
      <p:sp>
        <p:nvSpPr>
          <p:cNvPr id="25606" name="Rectangle 3"/>
          <p:cNvSpPr>
            <a:spLocks noGrp="1" noRot="1" noChangeAspect="1" noChangeArrowheads="1" noTextEdit="1"/>
          </p:cNvSpPr>
          <p:nvPr>
            <p:ph type="sldImg"/>
          </p:nvPr>
        </p:nvSpPr>
        <p:spPr>
          <a:xfrm>
            <a:off x="1239838" y="658813"/>
            <a:ext cx="4378325" cy="328295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hdr" sz="quarter"/>
          </p:nvPr>
        </p:nvSpPr>
        <p:spPr>
          <a:noFill/>
        </p:spPr>
        <p:txBody>
          <a:bodyPr/>
          <a:lstStyle/>
          <a:p>
            <a:r>
              <a:rPr lang="en-US" smtClean="0"/>
              <a:t>Introduction to Aerobatic Judging</a:t>
            </a:r>
          </a:p>
        </p:txBody>
      </p:sp>
      <p:sp>
        <p:nvSpPr>
          <p:cNvPr id="26627" name="Rectangle 5"/>
          <p:cNvSpPr>
            <a:spLocks noGrp="1" noChangeArrowheads="1"/>
          </p:cNvSpPr>
          <p:nvPr>
            <p:ph type="dt" sz="quarter" idx="1"/>
          </p:nvPr>
        </p:nvSpPr>
        <p:spPr>
          <a:noFill/>
        </p:spPr>
        <p:txBody>
          <a:bodyPr/>
          <a:lstStyle/>
          <a:p>
            <a:r>
              <a:rPr lang="en-US" smtClean="0"/>
              <a:t>Version - 1/1/2003</a:t>
            </a:r>
          </a:p>
        </p:txBody>
      </p:sp>
      <p:sp>
        <p:nvSpPr>
          <p:cNvPr id="26628" name="Rectangle 6"/>
          <p:cNvSpPr>
            <a:spLocks noGrp="1" noChangeArrowheads="1"/>
          </p:cNvSpPr>
          <p:nvPr>
            <p:ph type="sldNum" sz="quarter" idx="5"/>
          </p:nvPr>
        </p:nvSpPr>
        <p:spPr>
          <a:noFill/>
        </p:spPr>
        <p:txBody>
          <a:bodyPr/>
          <a:lstStyle/>
          <a:p>
            <a:r>
              <a:rPr lang="en-US" smtClean="0"/>
              <a:t>Page - </a:t>
            </a:r>
            <a:fld id="{F7EA6D6D-8D6A-44B9-94CC-D1980CD5D09D}" type="slidenum">
              <a:rPr lang="en-US" smtClean="0"/>
              <a:pPr/>
              <a:t>8</a:t>
            </a:fld>
            <a:endParaRPr lang="en-US" smtClean="0"/>
          </a:p>
        </p:txBody>
      </p:sp>
      <p:sp>
        <p:nvSpPr>
          <p:cNvPr id="26629" name="Rectangle 2"/>
          <p:cNvSpPr>
            <a:spLocks noGrp="1" noChangeArrowheads="1"/>
          </p:cNvSpPr>
          <p:nvPr>
            <p:ph type="body" idx="1"/>
          </p:nvPr>
        </p:nvSpPr>
        <p:spPr>
          <a:noFill/>
          <a:ln/>
        </p:spPr>
        <p:txBody>
          <a:bodyPr/>
          <a:lstStyle/>
          <a:p>
            <a:endParaRPr lang="en-US" smtClean="0"/>
          </a:p>
          <a:p>
            <a:r>
              <a:rPr lang="en-US" smtClean="0"/>
              <a:t>The figures on this slide show how snaps are depicted.  Negative snaps are shown in red or black.  Note that the little line at the top of the triangle always points in the direction of flight.  Like aileron rolls, they can be linked.  Not shown is that they can also be performed in opposite directions.</a:t>
            </a:r>
          </a:p>
          <a:p>
            <a:endParaRPr lang="en-US" smtClean="0"/>
          </a:p>
          <a:p>
            <a:r>
              <a:rPr lang="en-US" smtClean="0"/>
              <a:t>Have the students look up these figures in the FAI Catalog and give the number and k factor for each.</a:t>
            </a:r>
          </a:p>
        </p:txBody>
      </p:sp>
      <p:sp>
        <p:nvSpPr>
          <p:cNvPr id="26630" name="Rectangle 3"/>
          <p:cNvSpPr>
            <a:spLocks noGrp="1" noRot="1" noChangeAspect="1" noChangeArrowheads="1" noTextEdit="1"/>
          </p:cNvSpPr>
          <p:nvPr>
            <p:ph type="sldImg"/>
          </p:nvPr>
        </p:nvSpPr>
        <p:spPr>
          <a:xfrm>
            <a:off x="1239838" y="658813"/>
            <a:ext cx="4378325" cy="328295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hdr" sz="quarter"/>
          </p:nvPr>
        </p:nvSpPr>
        <p:spPr>
          <a:noFill/>
        </p:spPr>
        <p:txBody>
          <a:bodyPr/>
          <a:lstStyle/>
          <a:p>
            <a:r>
              <a:rPr lang="en-US" smtClean="0"/>
              <a:t>Introduction to Aerobatic Judging</a:t>
            </a:r>
          </a:p>
        </p:txBody>
      </p:sp>
      <p:sp>
        <p:nvSpPr>
          <p:cNvPr id="27651" name="Rectangle 5"/>
          <p:cNvSpPr>
            <a:spLocks noGrp="1" noChangeArrowheads="1"/>
          </p:cNvSpPr>
          <p:nvPr>
            <p:ph type="dt" sz="quarter" idx="1"/>
          </p:nvPr>
        </p:nvSpPr>
        <p:spPr>
          <a:noFill/>
        </p:spPr>
        <p:txBody>
          <a:bodyPr/>
          <a:lstStyle/>
          <a:p>
            <a:r>
              <a:rPr lang="en-US" smtClean="0"/>
              <a:t>Version - 1/1/2003</a:t>
            </a:r>
          </a:p>
        </p:txBody>
      </p:sp>
      <p:sp>
        <p:nvSpPr>
          <p:cNvPr id="27652" name="Rectangle 6"/>
          <p:cNvSpPr>
            <a:spLocks noGrp="1" noChangeArrowheads="1"/>
          </p:cNvSpPr>
          <p:nvPr>
            <p:ph type="sldNum" sz="quarter" idx="5"/>
          </p:nvPr>
        </p:nvSpPr>
        <p:spPr>
          <a:noFill/>
        </p:spPr>
        <p:txBody>
          <a:bodyPr/>
          <a:lstStyle/>
          <a:p>
            <a:r>
              <a:rPr lang="en-US" smtClean="0"/>
              <a:t>Page - </a:t>
            </a:r>
            <a:fld id="{E36876F3-4CD1-4836-B1EA-D6DB5EEBFBBD}" type="slidenum">
              <a:rPr lang="en-US" smtClean="0"/>
              <a:pPr/>
              <a:t>9</a:t>
            </a:fld>
            <a:endParaRPr lang="en-US" smtClean="0"/>
          </a:p>
        </p:txBody>
      </p:sp>
      <p:sp>
        <p:nvSpPr>
          <p:cNvPr id="27653" name="Rectangle 2"/>
          <p:cNvSpPr>
            <a:spLocks noGrp="1" noRot="1" noChangeAspect="1" noChangeArrowheads="1" noTextEdit="1"/>
          </p:cNvSpPr>
          <p:nvPr>
            <p:ph type="sldImg"/>
          </p:nvPr>
        </p:nvSpPr>
        <p:spPr>
          <a:ln/>
        </p:spPr>
      </p:sp>
      <p:sp>
        <p:nvSpPr>
          <p:cNvPr id="27654" name="Rectangle 3"/>
          <p:cNvSpPr>
            <a:spLocks noGrp="1" noChangeArrowheads="1"/>
          </p:cNvSpPr>
          <p:nvPr>
            <p:ph type="body" idx="1"/>
          </p:nvPr>
        </p:nvSpPr>
        <p:spPr>
          <a:noFill/>
          <a:ln/>
        </p:spPr>
        <p:txBody>
          <a:bodyPr/>
          <a:lstStyle/>
          <a:p>
            <a:r>
              <a:rPr lang="en-US" smtClean="0"/>
              <a:t>In  combining a snap and a roll (or roll and a snap) the direction can be the same for both or opposite.  The sequence designer must decide how he wants the figure to look.  In the case of the second figure, making the combination the same direction would change the figure, whereas in the case of the 1st figure it would not change.</a:t>
            </a:r>
          </a:p>
          <a:p>
            <a:r>
              <a:rPr lang="en-US" smtClean="0"/>
              <a:t>Note the difference in the placement of the 2/4 - 4 and the 3/4 - 4 in the point rolls.  There is no convention that the numbers appear on one side of the figure or the other - the designer must do his best to make it clear.  Can you see that in the 2nd case it would be easy to confuse the symbol?</a:t>
            </a:r>
          </a:p>
          <a:p>
            <a:endParaRPr lang="en-US" smtClean="0"/>
          </a:p>
          <a:p>
            <a:r>
              <a:rPr lang="en-US" smtClean="0"/>
              <a:t>Audience Question:</a:t>
            </a:r>
          </a:p>
          <a:p>
            <a:r>
              <a:rPr lang="en-US" smtClean="0"/>
              <a:t>Why is the example of a 3/4 snap and opposite 3/4 aileron roll drawn on a solid line?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r>
              <a:rPr lang="en-US" dirty="0" smtClean="0"/>
              <a:t>1/30/2010</a:t>
            </a:r>
            <a:endParaRPr lang="en-US" dirty="0"/>
          </a:p>
        </p:txBody>
      </p:sp>
      <p:sp>
        <p:nvSpPr>
          <p:cNvPr id="5" name="Footer Placeholder 21"/>
          <p:cNvSpPr>
            <a:spLocks noGrp="1"/>
          </p:cNvSpPr>
          <p:nvPr>
            <p:ph type="ftr" sz="quarter" idx="11"/>
          </p:nvPr>
        </p:nvSpPr>
        <p:spPr/>
        <p:txBody>
          <a:bodyPr/>
          <a:lstStyle>
            <a:lvl1pPr>
              <a:defRPr/>
            </a:lvl1pPr>
          </a:lstStyle>
          <a:p>
            <a:pPr>
              <a:defRPr/>
            </a:pPr>
            <a:r>
              <a:rPr lang="en-US"/>
              <a:t>IMAC Scale Aerobatic Seminar</a:t>
            </a:r>
          </a:p>
        </p:txBody>
      </p:sp>
      <p:sp>
        <p:nvSpPr>
          <p:cNvPr id="6" name="Slide Number Placeholder 17"/>
          <p:cNvSpPr>
            <a:spLocks noGrp="1"/>
          </p:cNvSpPr>
          <p:nvPr>
            <p:ph type="sldNum" sz="quarter" idx="12"/>
          </p:nvPr>
        </p:nvSpPr>
        <p:spPr/>
        <p:txBody>
          <a:bodyPr/>
          <a:lstStyle>
            <a:lvl1pPr>
              <a:defRPr/>
            </a:lvl1pPr>
          </a:lstStyle>
          <a:p>
            <a:pPr>
              <a:defRPr/>
            </a:pPr>
            <a:r>
              <a:rPr lang="en-US" dirty="0"/>
              <a:t>B</a:t>
            </a:r>
            <a:r>
              <a:rPr lang="en-US" dirty="0" smtClean="0"/>
              <a:t>-</a:t>
            </a:r>
            <a:fld id="{BD1F5160-0F2E-4571-A124-B3B4C614D29C}" type="slidenum">
              <a:rPr lang="en-US" smtClean="0"/>
              <a:pPr>
                <a:defRPr/>
              </a:pPr>
              <a:t>‹#›</a:t>
            </a:fld>
            <a:endParaRPr lang="en-US" dirty="0"/>
          </a:p>
        </p:txBody>
      </p:sp>
    </p:spTree>
  </p:cSld>
  <p:clrMapOvr>
    <a:masterClrMapping/>
  </p:clrMapOvr>
  <p:transition spd="med">
    <p:cover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r>
              <a:rPr lang="en-US"/>
              <a:t>02/2/2008</a:t>
            </a:r>
          </a:p>
        </p:txBody>
      </p:sp>
      <p:sp>
        <p:nvSpPr>
          <p:cNvPr id="5" name="Footer Placeholder 21"/>
          <p:cNvSpPr>
            <a:spLocks noGrp="1"/>
          </p:cNvSpPr>
          <p:nvPr>
            <p:ph type="ftr" sz="quarter" idx="11"/>
          </p:nvPr>
        </p:nvSpPr>
        <p:spPr/>
        <p:txBody>
          <a:bodyPr/>
          <a:lstStyle>
            <a:lvl1pPr>
              <a:defRPr/>
            </a:lvl1pPr>
          </a:lstStyle>
          <a:p>
            <a:pPr>
              <a:defRPr/>
            </a:pPr>
            <a:r>
              <a:rPr lang="en-US"/>
              <a:t>IMAC Scale Aerobatic Seminar</a:t>
            </a:r>
          </a:p>
        </p:txBody>
      </p:sp>
      <p:sp>
        <p:nvSpPr>
          <p:cNvPr id="6" name="Slide Number Placeholder 17"/>
          <p:cNvSpPr>
            <a:spLocks noGrp="1"/>
          </p:cNvSpPr>
          <p:nvPr>
            <p:ph type="sldNum" sz="quarter" idx="12"/>
          </p:nvPr>
        </p:nvSpPr>
        <p:spPr/>
        <p:txBody>
          <a:bodyPr/>
          <a:lstStyle>
            <a:lvl1pPr>
              <a:defRPr/>
            </a:lvl1pPr>
          </a:lstStyle>
          <a:p>
            <a:pPr>
              <a:defRPr/>
            </a:pPr>
            <a:r>
              <a:rPr lang="en-US"/>
              <a:t>A-</a:t>
            </a:r>
            <a:fld id="{537F90B6-08B8-4F2B-A0B9-F819F9D7910C}" type="slidenum">
              <a:rPr lang="en-US"/>
              <a:pPr>
                <a:defRPr/>
              </a:pPr>
              <a:t>‹#›</a:t>
            </a:fld>
            <a:endParaRPr lang="en-US"/>
          </a:p>
        </p:txBody>
      </p:sp>
    </p:spTree>
  </p:cSld>
  <p:clrMapOvr>
    <a:masterClrMapping/>
  </p:clrMapOvr>
  <p:transition spd="med">
    <p:cover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4"/>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4"/>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r>
              <a:rPr lang="en-US"/>
              <a:t>02/2/2008</a:t>
            </a:r>
          </a:p>
        </p:txBody>
      </p:sp>
      <p:sp>
        <p:nvSpPr>
          <p:cNvPr id="5" name="Footer Placeholder 21"/>
          <p:cNvSpPr>
            <a:spLocks noGrp="1"/>
          </p:cNvSpPr>
          <p:nvPr>
            <p:ph type="ftr" sz="quarter" idx="11"/>
          </p:nvPr>
        </p:nvSpPr>
        <p:spPr/>
        <p:txBody>
          <a:bodyPr/>
          <a:lstStyle>
            <a:lvl1pPr>
              <a:defRPr/>
            </a:lvl1pPr>
          </a:lstStyle>
          <a:p>
            <a:pPr>
              <a:defRPr/>
            </a:pPr>
            <a:r>
              <a:rPr lang="en-US"/>
              <a:t>IMAC Scale Aerobatic Seminar</a:t>
            </a:r>
          </a:p>
        </p:txBody>
      </p:sp>
      <p:sp>
        <p:nvSpPr>
          <p:cNvPr id="6" name="Slide Number Placeholder 17"/>
          <p:cNvSpPr>
            <a:spLocks noGrp="1"/>
          </p:cNvSpPr>
          <p:nvPr>
            <p:ph type="sldNum" sz="quarter" idx="12"/>
          </p:nvPr>
        </p:nvSpPr>
        <p:spPr/>
        <p:txBody>
          <a:bodyPr/>
          <a:lstStyle>
            <a:lvl1pPr>
              <a:defRPr/>
            </a:lvl1pPr>
          </a:lstStyle>
          <a:p>
            <a:pPr>
              <a:defRPr/>
            </a:pPr>
            <a:r>
              <a:rPr lang="en-US"/>
              <a:t>A-</a:t>
            </a:r>
            <a:fld id="{80E51B2B-620C-4CC8-BC58-3B19D08F865D}" type="slidenum">
              <a:rPr lang="en-US"/>
              <a:pPr>
                <a:defRPr/>
              </a:pPr>
              <a:t>‹#›</a:t>
            </a:fld>
            <a:endParaRPr lang="en-US"/>
          </a:p>
        </p:txBody>
      </p:sp>
    </p:spTree>
  </p:cSld>
  <p:clrMapOvr>
    <a:masterClrMapping/>
  </p:clrMapOvr>
  <p:transition spd="med">
    <p:cover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BC932BA-8D7E-4636-BD79-F9B0F8F67D65}" type="datetimeFigureOut">
              <a:rPr lang="en-US"/>
              <a:pPr>
                <a:defRPr/>
              </a:pPr>
              <a:t>3/7/2010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F4C281-4F0C-43E2-8BA5-E46F138F1DE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038AC64-F394-4949-BC13-88ED3B7FD7CB}" type="datetimeFigureOut">
              <a:rPr lang="en-US"/>
              <a:pPr>
                <a:defRPr/>
              </a:pPr>
              <a:t>3/7/2010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2D0033-0507-41CD-B433-AAD9E03EE4D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F18E137-9CAC-4A3A-8C9F-B0BB71F62ED1}" type="datetimeFigureOut">
              <a:rPr lang="en-US"/>
              <a:pPr>
                <a:defRPr/>
              </a:pPr>
              <a:t>3/7/2010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5725B5-5042-4E8C-8FB4-6DD66EDB38C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6BFF68F-B60A-4FD7-8DD9-7780EBCBED20}" type="datetimeFigureOut">
              <a:rPr lang="en-US"/>
              <a:pPr>
                <a:defRPr/>
              </a:pPr>
              <a:t>3/7/2010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C4F6C3B-A35B-470D-BB9D-3968D2BFE2B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F365F6A-250E-4AE8-B7FE-ED8C19B7330F}" type="datetimeFigureOut">
              <a:rPr lang="en-US"/>
              <a:pPr>
                <a:defRPr/>
              </a:pPr>
              <a:t>3/7/2010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0EC971C-27E1-490E-AAFF-153B2FE894E9}"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EB4CF8D-30F2-4739-BCB3-61A486EAC3C5}" type="datetimeFigureOut">
              <a:rPr lang="en-US"/>
              <a:pPr>
                <a:defRPr/>
              </a:pPr>
              <a:t>3/7/2010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409F66A-6F2A-4FB0-AB8F-0CD434C9609A}"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1A20B9-443D-4EA4-927B-92A1CC4464C1}" type="datetimeFigureOut">
              <a:rPr lang="en-US"/>
              <a:pPr>
                <a:defRPr/>
              </a:pPr>
              <a:t>3/7/2010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3BFE23B-2D24-4C7D-A6FB-739C844A2FEE}"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C4FF86-8969-4E69-AEA0-E9CAC130ABF7}" type="datetimeFigureOut">
              <a:rPr lang="en-US"/>
              <a:pPr>
                <a:defRPr/>
              </a:pPr>
              <a:t>3/7/2010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AFD2909-2EB1-40E7-A60D-186F9C0B54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r>
              <a:rPr lang="en-US"/>
              <a:t>02/2/2008</a:t>
            </a:r>
          </a:p>
        </p:txBody>
      </p:sp>
      <p:sp>
        <p:nvSpPr>
          <p:cNvPr id="5" name="Footer Placeholder 21"/>
          <p:cNvSpPr>
            <a:spLocks noGrp="1"/>
          </p:cNvSpPr>
          <p:nvPr>
            <p:ph type="ftr" sz="quarter" idx="11"/>
          </p:nvPr>
        </p:nvSpPr>
        <p:spPr/>
        <p:txBody>
          <a:bodyPr/>
          <a:lstStyle>
            <a:lvl1pPr>
              <a:defRPr/>
            </a:lvl1pPr>
          </a:lstStyle>
          <a:p>
            <a:pPr>
              <a:defRPr/>
            </a:pPr>
            <a:r>
              <a:rPr lang="en-US"/>
              <a:t>IMAC Scale Aerobatic Seminar</a:t>
            </a:r>
          </a:p>
        </p:txBody>
      </p:sp>
      <p:sp>
        <p:nvSpPr>
          <p:cNvPr id="6" name="Slide Number Placeholder 17"/>
          <p:cNvSpPr>
            <a:spLocks noGrp="1"/>
          </p:cNvSpPr>
          <p:nvPr>
            <p:ph type="sldNum" sz="quarter" idx="12"/>
          </p:nvPr>
        </p:nvSpPr>
        <p:spPr/>
        <p:txBody>
          <a:bodyPr/>
          <a:lstStyle>
            <a:lvl1pPr>
              <a:defRPr/>
            </a:lvl1pPr>
          </a:lstStyle>
          <a:p>
            <a:pPr>
              <a:defRPr/>
            </a:pPr>
            <a:r>
              <a:rPr lang="en-US"/>
              <a:t>A-</a:t>
            </a:r>
            <a:fld id="{C983C335-4040-4982-A54A-6E354BBB657B}" type="slidenum">
              <a:rPr lang="en-US"/>
              <a:pPr>
                <a:defRPr/>
              </a:pPr>
              <a:t>‹#›</a:t>
            </a:fld>
            <a:endParaRPr lang="en-US"/>
          </a:p>
        </p:txBody>
      </p:sp>
    </p:spTree>
  </p:cSld>
  <p:clrMapOvr>
    <a:masterClrMapping/>
  </p:clrMapOvr>
  <p:transition spd="med">
    <p:cover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0C6A67C-C5B9-4B55-B4E7-A192FD8BE1A7}" type="datetimeFigureOut">
              <a:rPr lang="en-US"/>
              <a:pPr>
                <a:defRPr/>
              </a:pPr>
              <a:t>3/7/2010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B40B231-BB98-400F-B5F6-A1D060111FF3}"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03D01E8-3888-43FB-B593-B3E5AA27C317}" type="datetimeFigureOut">
              <a:rPr lang="en-US"/>
              <a:pPr>
                <a:defRPr/>
              </a:pPr>
              <a:t>3/7/2010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951169-D54C-46A0-9F0D-2EA274A966D4}"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BBB128-DA8F-40AB-948A-27207CEED4B2}" type="datetimeFigureOut">
              <a:rPr lang="en-US"/>
              <a:pPr>
                <a:defRPr/>
              </a:pPr>
              <a:t>3/7/2010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EE49C4-AB45-45A8-8257-689FB02809F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5"/>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r>
              <a:rPr lang="en-US"/>
              <a:t>02/2/2008</a:t>
            </a:r>
          </a:p>
        </p:txBody>
      </p:sp>
      <p:sp>
        <p:nvSpPr>
          <p:cNvPr id="5" name="Footer Placeholder 21"/>
          <p:cNvSpPr>
            <a:spLocks noGrp="1"/>
          </p:cNvSpPr>
          <p:nvPr>
            <p:ph type="ftr" sz="quarter" idx="11"/>
          </p:nvPr>
        </p:nvSpPr>
        <p:spPr/>
        <p:txBody>
          <a:bodyPr/>
          <a:lstStyle>
            <a:lvl1pPr>
              <a:defRPr/>
            </a:lvl1pPr>
          </a:lstStyle>
          <a:p>
            <a:pPr>
              <a:defRPr/>
            </a:pPr>
            <a:r>
              <a:rPr lang="en-US"/>
              <a:t>IMAC Scale Aerobatic Seminar</a:t>
            </a:r>
          </a:p>
        </p:txBody>
      </p:sp>
      <p:sp>
        <p:nvSpPr>
          <p:cNvPr id="6" name="Slide Number Placeholder 17"/>
          <p:cNvSpPr>
            <a:spLocks noGrp="1"/>
          </p:cNvSpPr>
          <p:nvPr>
            <p:ph type="sldNum" sz="quarter" idx="12"/>
          </p:nvPr>
        </p:nvSpPr>
        <p:spPr/>
        <p:txBody>
          <a:bodyPr/>
          <a:lstStyle>
            <a:lvl1pPr>
              <a:defRPr/>
            </a:lvl1pPr>
          </a:lstStyle>
          <a:p>
            <a:pPr>
              <a:defRPr/>
            </a:pPr>
            <a:r>
              <a:rPr lang="en-US"/>
              <a:t>A-</a:t>
            </a:r>
            <a:fld id="{68B29DE3-2955-40E2-BEE1-65F3BB85AFBD}" type="slidenum">
              <a:rPr lang="en-US"/>
              <a:pPr>
                <a:defRPr/>
              </a:pPr>
              <a:t>‹#›</a:t>
            </a:fld>
            <a:endParaRPr lang="en-US"/>
          </a:p>
        </p:txBody>
      </p:sp>
    </p:spTree>
  </p:cSld>
  <p:clrMapOvr>
    <a:masterClrMapping/>
  </p:clrMapOvr>
  <p:transition spd="med">
    <p:cover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rot="21372674">
            <a:off x="2141538" y="317500"/>
            <a:ext cx="390525" cy="266700"/>
          </a:xfrm>
          <a:prstGeom prst="rect">
            <a:avLst/>
          </a:prstGeom>
          <a:noFill/>
          <a:ln w="9525">
            <a:noFill/>
            <a:miter lim="800000"/>
            <a:headEnd/>
            <a:tailEnd/>
          </a:ln>
        </p:spPr>
      </p:pic>
      <p:pic>
        <p:nvPicPr>
          <p:cNvPr id="3" name="Picture 13" descr="IMAC New logo trans.gif"/>
          <p:cNvPicPr>
            <a:picLocks noChangeAspect="1"/>
          </p:cNvPicPr>
          <p:nvPr/>
        </p:nvPicPr>
        <p:blipFill>
          <a:blip r:embed="rId3" cstate="print"/>
          <a:srcRect/>
          <a:stretch>
            <a:fillRect/>
          </a:stretch>
        </p:blipFill>
        <p:spPr bwMode="auto">
          <a:xfrm>
            <a:off x="0" y="0"/>
            <a:ext cx="2133600" cy="1058863"/>
          </a:xfrm>
          <a:prstGeom prst="rect">
            <a:avLst/>
          </a:prstGeom>
          <a:noFill/>
          <a:ln w="9525">
            <a:noFill/>
            <a:miter lim="800000"/>
            <a:headEnd/>
            <a:tailEnd/>
          </a:ln>
        </p:spPr>
      </p:pic>
      <p:sp>
        <p:nvSpPr>
          <p:cNvPr id="4" name="Slide Number Placeholder 3"/>
          <p:cNvSpPr>
            <a:spLocks noGrp="1"/>
          </p:cNvSpPr>
          <p:nvPr>
            <p:ph type="sldNum" sz="quarter" idx="10"/>
          </p:nvPr>
        </p:nvSpPr>
        <p:spPr>
          <a:xfrm>
            <a:off x="8001000" y="6492875"/>
            <a:ext cx="762000" cy="365125"/>
          </a:xfrm>
        </p:spPr>
        <p:txBody>
          <a:bodyPr/>
          <a:lstStyle>
            <a:lvl1pPr>
              <a:defRPr smtClean="0"/>
            </a:lvl1pPr>
          </a:lstStyle>
          <a:p>
            <a:pPr>
              <a:defRPr/>
            </a:pPr>
            <a:r>
              <a:rPr lang="en-US"/>
              <a:t>A-</a:t>
            </a:r>
            <a:fld id="{EA3A1FB8-7075-4710-9108-E72A5A542E48}" type="slidenum">
              <a:rPr lang="en-US"/>
              <a:pPr>
                <a:defRPr/>
              </a:pPr>
              <a:t>‹#›</a:t>
            </a:fld>
            <a:endParaRPr lang="en-US"/>
          </a:p>
        </p:txBody>
      </p:sp>
      <p:sp>
        <p:nvSpPr>
          <p:cNvPr id="5" name="Date Placeholder 4"/>
          <p:cNvSpPr>
            <a:spLocks noGrp="1"/>
          </p:cNvSpPr>
          <p:nvPr>
            <p:ph type="dt" sz="half" idx="11"/>
          </p:nvPr>
        </p:nvSpPr>
        <p:spPr>
          <a:xfrm>
            <a:off x="533400" y="6492875"/>
            <a:ext cx="2133600" cy="365125"/>
          </a:xfrm>
        </p:spPr>
        <p:txBody>
          <a:bodyPr/>
          <a:lstStyle>
            <a:lvl1pPr>
              <a:defRPr smtClean="0"/>
            </a:lvl1pPr>
          </a:lstStyle>
          <a:p>
            <a:pPr>
              <a:defRPr/>
            </a:pPr>
            <a:r>
              <a:rPr lang="en-US"/>
              <a:t>02/2/2008</a:t>
            </a:r>
          </a:p>
        </p:txBody>
      </p:sp>
      <p:sp>
        <p:nvSpPr>
          <p:cNvPr id="6" name="Footer Placeholder 5"/>
          <p:cNvSpPr>
            <a:spLocks noGrp="1"/>
          </p:cNvSpPr>
          <p:nvPr>
            <p:ph type="ftr" sz="quarter" idx="12"/>
          </p:nvPr>
        </p:nvSpPr>
        <p:spPr>
          <a:xfrm>
            <a:off x="3352800" y="6492875"/>
            <a:ext cx="3352800" cy="365125"/>
          </a:xfrm>
        </p:spPr>
        <p:txBody>
          <a:bodyPr/>
          <a:lstStyle>
            <a:lvl1pPr>
              <a:defRPr smtClean="0"/>
            </a:lvl1pPr>
          </a:lstStyle>
          <a:p>
            <a:pPr>
              <a:defRPr/>
            </a:pPr>
            <a:r>
              <a:rPr lang="en-US"/>
              <a:t>IMAC Scale Aerobatic Seminar</a:t>
            </a:r>
          </a:p>
        </p:txBody>
      </p:sp>
    </p:spTree>
  </p:cSld>
  <p:clrMapOvr>
    <a:masterClrMapping/>
  </p:clrMapOvr>
  <p:transition spd="med">
    <p:cover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r>
              <a:rPr lang="en-US"/>
              <a:t>02/2/2008</a:t>
            </a:r>
          </a:p>
        </p:txBody>
      </p:sp>
      <p:sp>
        <p:nvSpPr>
          <p:cNvPr id="6" name="Footer Placeholder 21"/>
          <p:cNvSpPr>
            <a:spLocks noGrp="1"/>
          </p:cNvSpPr>
          <p:nvPr>
            <p:ph type="ftr" sz="quarter" idx="11"/>
          </p:nvPr>
        </p:nvSpPr>
        <p:spPr/>
        <p:txBody>
          <a:bodyPr/>
          <a:lstStyle>
            <a:lvl1pPr>
              <a:defRPr/>
            </a:lvl1pPr>
          </a:lstStyle>
          <a:p>
            <a:pPr>
              <a:defRPr/>
            </a:pPr>
            <a:r>
              <a:rPr lang="en-US"/>
              <a:t>IMAC Scale Aerobatic Seminar</a:t>
            </a:r>
          </a:p>
        </p:txBody>
      </p:sp>
      <p:sp>
        <p:nvSpPr>
          <p:cNvPr id="7" name="Slide Number Placeholder 17"/>
          <p:cNvSpPr>
            <a:spLocks noGrp="1"/>
          </p:cNvSpPr>
          <p:nvPr>
            <p:ph type="sldNum" sz="quarter" idx="12"/>
          </p:nvPr>
        </p:nvSpPr>
        <p:spPr/>
        <p:txBody>
          <a:bodyPr/>
          <a:lstStyle>
            <a:lvl1pPr>
              <a:defRPr/>
            </a:lvl1pPr>
          </a:lstStyle>
          <a:p>
            <a:pPr>
              <a:defRPr/>
            </a:pPr>
            <a:r>
              <a:rPr lang="en-US"/>
              <a:t>A-</a:t>
            </a:r>
            <a:fld id="{C9D0149A-AC99-4D97-8857-1A5B59FD3883}" type="slidenum">
              <a:rPr lang="en-US"/>
              <a:pPr>
                <a:defRPr/>
              </a:pPr>
              <a:t>‹#›</a:t>
            </a:fld>
            <a:endParaRPr lang="en-US"/>
          </a:p>
        </p:txBody>
      </p:sp>
    </p:spTree>
  </p:cSld>
  <p:clrMapOvr>
    <a:masterClrMapping/>
  </p:clrMapOvr>
  <p:transition spd="med">
    <p:cover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3"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9"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3"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9" y="2514601"/>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r>
              <a:rPr lang="en-US"/>
              <a:t>02/2/2008</a:t>
            </a:r>
          </a:p>
        </p:txBody>
      </p:sp>
      <p:sp>
        <p:nvSpPr>
          <p:cNvPr id="8" name="Footer Placeholder 21"/>
          <p:cNvSpPr>
            <a:spLocks noGrp="1"/>
          </p:cNvSpPr>
          <p:nvPr>
            <p:ph type="ftr" sz="quarter" idx="11"/>
          </p:nvPr>
        </p:nvSpPr>
        <p:spPr/>
        <p:txBody>
          <a:bodyPr/>
          <a:lstStyle>
            <a:lvl1pPr>
              <a:defRPr/>
            </a:lvl1pPr>
          </a:lstStyle>
          <a:p>
            <a:pPr>
              <a:defRPr/>
            </a:pPr>
            <a:r>
              <a:rPr lang="en-US"/>
              <a:t>IMAC Scale Aerobatic Seminar</a:t>
            </a:r>
          </a:p>
        </p:txBody>
      </p:sp>
      <p:sp>
        <p:nvSpPr>
          <p:cNvPr id="9" name="Slide Number Placeholder 17"/>
          <p:cNvSpPr>
            <a:spLocks noGrp="1"/>
          </p:cNvSpPr>
          <p:nvPr>
            <p:ph type="sldNum" sz="quarter" idx="12"/>
          </p:nvPr>
        </p:nvSpPr>
        <p:spPr/>
        <p:txBody>
          <a:bodyPr/>
          <a:lstStyle>
            <a:lvl1pPr>
              <a:defRPr/>
            </a:lvl1pPr>
          </a:lstStyle>
          <a:p>
            <a:pPr>
              <a:defRPr/>
            </a:pPr>
            <a:r>
              <a:rPr lang="en-US"/>
              <a:t>A-</a:t>
            </a:r>
            <a:fld id="{6D38B43E-D429-4DF6-8D5F-BF9EACE5F20C}" type="slidenum">
              <a:rPr lang="en-US"/>
              <a:pPr>
                <a:defRPr/>
              </a:pPr>
              <a:t>‹#›</a:t>
            </a:fld>
            <a:endParaRPr lang="en-US"/>
          </a:p>
        </p:txBody>
      </p:sp>
    </p:spTree>
  </p:cSld>
  <p:clrMapOvr>
    <a:masterClrMapping/>
  </p:clrMapOvr>
  <p:transition spd="med">
    <p:cover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r>
              <a:rPr lang="en-US"/>
              <a:t>02/2/2008</a:t>
            </a:r>
          </a:p>
        </p:txBody>
      </p:sp>
      <p:sp>
        <p:nvSpPr>
          <p:cNvPr id="4" name="Footer Placeholder 21"/>
          <p:cNvSpPr>
            <a:spLocks noGrp="1"/>
          </p:cNvSpPr>
          <p:nvPr>
            <p:ph type="ftr" sz="quarter" idx="11"/>
          </p:nvPr>
        </p:nvSpPr>
        <p:spPr/>
        <p:txBody>
          <a:bodyPr/>
          <a:lstStyle>
            <a:lvl1pPr>
              <a:defRPr/>
            </a:lvl1pPr>
          </a:lstStyle>
          <a:p>
            <a:pPr>
              <a:defRPr/>
            </a:pPr>
            <a:r>
              <a:rPr lang="en-US"/>
              <a:t>IMAC Scale Aerobatic Seminar</a:t>
            </a:r>
          </a:p>
        </p:txBody>
      </p:sp>
      <p:sp>
        <p:nvSpPr>
          <p:cNvPr id="5" name="Slide Number Placeholder 17"/>
          <p:cNvSpPr>
            <a:spLocks noGrp="1"/>
          </p:cNvSpPr>
          <p:nvPr>
            <p:ph type="sldNum" sz="quarter" idx="12"/>
          </p:nvPr>
        </p:nvSpPr>
        <p:spPr/>
        <p:txBody>
          <a:bodyPr/>
          <a:lstStyle>
            <a:lvl1pPr>
              <a:defRPr/>
            </a:lvl1pPr>
          </a:lstStyle>
          <a:p>
            <a:pPr>
              <a:defRPr/>
            </a:pPr>
            <a:r>
              <a:rPr lang="en-US"/>
              <a:t>A-</a:t>
            </a:r>
            <a:fld id="{A7F938A9-5CC6-4C49-8525-0A224EE5B0F5}" type="slidenum">
              <a:rPr lang="en-US"/>
              <a:pPr>
                <a:defRPr/>
              </a:pPr>
              <a:t>‹#›</a:t>
            </a:fld>
            <a:endParaRPr lang="en-US"/>
          </a:p>
        </p:txBody>
      </p:sp>
    </p:spTree>
  </p:cSld>
  <p:clrMapOvr>
    <a:masterClrMapping/>
  </p:clrMapOvr>
  <p:transition spd="med">
    <p:cover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3"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r>
              <a:rPr lang="en-US"/>
              <a:t>02/2/2008</a:t>
            </a:r>
          </a:p>
        </p:txBody>
      </p:sp>
      <p:sp>
        <p:nvSpPr>
          <p:cNvPr id="6" name="Footer Placeholder 21"/>
          <p:cNvSpPr>
            <a:spLocks noGrp="1"/>
          </p:cNvSpPr>
          <p:nvPr>
            <p:ph type="ftr" sz="quarter" idx="11"/>
          </p:nvPr>
        </p:nvSpPr>
        <p:spPr/>
        <p:txBody>
          <a:bodyPr/>
          <a:lstStyle>
            <a:lvl1pPr>
              <a:defRPr/>
            </a:lvl1pPr>
          </a:lstStyle>
          <a:p>
            <a:pPr>
              <a:defRPr/>
            </a:pPr>
            <a:r>
              <a:rPr lang="en-US"/>
              <a:t>IMAC Scale Aerobatic Seminar</a:t>
            </a:r>
          </a:p>
        </p:txBody>
      </p:sp>
      <p:sp>
        <p:nvSpPr>
          <p:cNvPr id="7" name="Slide Number Placeholder 17"/>
          <p:cNvSpPr>
            <a:spLocks noGrp="1"/>
          </p:cNvSpPr>
          <p:nvPr>
            <p:ph type="sldNum" sz="quarter" idx="12"/>
          </p:nvPr>
        </p:nvSpPr>
        <p:spPr/>
        <p:txBody>
          <a:bodyPr/>
          <a:lstStyle>
            <a:lvl1pPr>
              <a:defRPr/>
            </a:lvl1pPr>
          </a:lstStyle>
          <a:p>
            <a:pPr>
              <a:defRPr/>
            </a:pPr>
            <a:r>
              <a:rPr lang="en-US"/>
              <a:t>A-</a:t>
            </a:r>
            <a:fld id="{85AFCDD1-C3AE-46A7-BC2C-3D873EBEF7C2}" type="slidenum">
              <a:rPr lang="en-US"/>
              <a:pPr>
                <a:defRPr/>
              </a:pPr>
              <a:t>‹#›</a:t>
            </a:fld>
            <a:endParaRPr lang="en-US"/>
          </a:p>
        </p:txBody>
      </p:sp>
    </p:spTree>
  </p:cSld>
  <p:clrMapOvr>
    <a:masterClrMapping/>
  </p:clrMapOvr>
  <p:transition spd="med">
    <p:cover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9"/>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smtClean="0"/>
            </a:lvl1pPr>
          </a:lstStyle>
          <a:p>
            <a:pPr>
              <a:defRPr/>
            </a:pPr>
            <a:r>
              <a:rPr lang="en-US"/>
              <a:t>02/2/2008</a:t>
            </a:r>
          </a:p>
        </p:txBody>
      </p:sp>
      <p:sp>
        <p:nvSpPr>
          <p:cNvPr id="10" name="Footer Placeholder 5"/>
          <p:cNvSpPr>
            <a:spLocks noGrp="1"/>
          </p:cNvSpPr>
          <p:nvPr>
            <p:ph type="ftr" sz="quarter" idx="11"/>
          </p:nvPr>
        </p:nvSpPr>
        <p:spPr/>
        <p:txBody>
          <a:bodyPr/>
          <a:lstStyle>
            <a:lvl1pPr>
              <a:defRPr smtClean="0"/>
            </a:lvl1pPr>
          </a:lstStyle>
          <a:p>
            <a:pPr>
              <a:defRPr/>
            </a:pPr>
            <a:r>
              <a:rPr lang="en-US"/>
              <a:t>IMAC Scale Aerobatic Seminar</a:t>
            </a:r>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r>
              <a:rPr lang="en-US"/>
              <a:t>A-</a:t>
            </a:r>
            <a:fld id="{27D5AD6D-971F-486C-BBDD-610E606DCF88}" type="slidenum">
              <a:rPr lang="en-US"/>
              <a:pPr>
                <a:defRPr/>
              </a:pPr>
              <a:t>‹#›</a:t>
            </a:fld>
            <a:endParaRPr lang="en-US"/>
          </a:p>
        </p:txBody>
      </p:sp>
    </p:spTree>
  </p:cSld>
  <p:clrMapOvr>
    <a:masterClrMapping/>
  </p:clrMapOvr>
  <p:transition spd="med">
    <p:cover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29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229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r>
              <a:rPr lang="en-US"/>
              <a:t>02/2/2008</a:t>
            </a: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r>
              <a:rPr lang="en-US"/>
              <a:t>IMAC Scale Aerobatic Seminar</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r>
              <a:rPr lang="en-US"/>
              <a:t>A-</a:t>
            </a:r>
            <a:fld id="{32D67A81-D0C4-43FD-B564-0B8E98DC9D5F}" type="slidenum">
              <a:rPr lang="en-US"/>
              <a:pPr>
                <a:defRPr/>
              </a:pPr>
              <a:t>‹#›</a:t>
            </a:fld>
            <a:endParaRPr lang="en-US"/>
          </a:p>
        </p:txBody>
      </p:sp>
      <p:grpSp>
        <p:nvGrpSpPr>
          <p:cNvPr id="1229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
        <p:nvSpPr>
          <p:cNvPr id="14" name="Text Box 47"/>
          <p:cNvSpPr txBox="1">
            <a:spLocks noChangeArrowheads="1"/>
          </p:cNvSpPr>
          <p:nvPr userDrawn="1"/>
        </p:nvSpPr>
        <p:spPr bwMode="auto">
          <a:xfrm>
            <a:off x="228600" y="1066800"/>
            <a:ext cx="3657600" cy="457200"/>
          </a:xfrm>
          <a:prstGeom prst="rect">
            <a:avLst/>
          </a:prstGeom>
          <a:noFill/>
          <a:ln w="12700">
            <a:noFill/>
            <a:miter lim="800000"/>
            <a:headEnd type="none" w="sm" len="sm"/>
            <a:tailEnd type="none" w="sm" len="sm"/>
          </a:ln>
          <a:effectLst/>
        </p:spPr>
        <p:txBody>
          <a:bodyPr>
            <a:spAutoFit/>
          </a:bodyPr>
          <a:lstStyle/>
          <a:p>
            <a:pPr>
              <a:defRPr/>
            </a:pPr>
            <a:r>
              <a:rPr lang="en-US" sz="2400"/>
              <a:t>IMAC Judging Seminar</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706" r:id="rId4"/>
    <p:sldLayoutId id="2147483689" r:id="rId5"/>
    <p:sldLayoutId id="2147483690" r:id="rId6"/>
    <p:sldLayoutId id="2147483691" r:id="rId7"/>
    <p:sldLayoutId id="2147483692" r:id="rId8"/>
    <p:sldLayoutId id="2147483707" r:id="rId9"/>
    <p:sldLayoutId id="2147483693" r:id="rId10"/>
    <p:sldLayoutId id="2147483694" r:id="rId11"/>
  </p:sldLayoutIdLst>
  <p:transition spd="med">
    <p:cover dir="u"/>
  </p:transition>
  <p:timing>
    <p:tnLst>
      <p:par>
        <p:cTn id="1" dur="indefinite" restart="never" nodeType="tmRoot"/>
      </p:par>
    </p:tnLst>
  </p:timing>
  <p:hf hdr="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eaLnBrk="1" fontAlgn="base" hangingPunct="1">
        <a:spcBef>
          <a:spcPct val="0"/>
        </a:spcBef>
        <a:spcAft>
          <a:spcPct val="0"/>
        </a:spcAft>
        <a:defRPr sz="5000">
          <a:solidFill>
            <a:schemeClr val="tx2"/>
          </a:solidFill>
          <a:latin typeface="Calibri" pitchFamily="34" charset="0"/>
        </a:defRPr>
      </a:lvl6pPr>
      <a:lvl7pPr marL="914400" algn="l" rtl="0" eaLnBrk="1" fontAlgn="base" hangingPunct="1">
        <a:spcBef>
          <a:spcPct val="0"/>
        </a:spcBef>
        <a:spcAft>
          <a:spcPct val="0"/>
        </a:spcAft>
        <a:defRPr sz="5000">
          <a:solidFill>
            <a:schemeClr val="tx2"/>
          </a:solidFill>
          <a:latin typeface="Calibri" pitchFamily="34" charset="0"/>
        </a:defRPr>
      </a:lvl7pPr>
      <a:lvl8pPr marL="1371600" algn="l" rtl="0" eaLnBrk="1" fontAlgn="base" hangingPunct="1">
        <a:spcBef>
          <a:spcPct val="0"/>
        </a:spcBef>
        <a:spcAft>
          <a:spcPct val="0"/>
        </a:spcAft>
        <a:defRPr sz="5000">
          <a:solidFill>
            <a:schemeClr val="tx2"/>
          </a:solidFill>
          <a:latin typeface="Calibri" pitchFamily="34" charset="0"/>
        </a:defRPr>
      </a:lvl8pPr>
      <a:lvl9pPr marL="1828800" algn="l" rtl="0" eaLnBrk="1" fontAlgn="base" hangingPunct="1">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969696"/>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969696"/>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808080"/>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B356EBA-9678-42BB-9A2C-5426648AC3B5}" type="datetimeFigureOut">
              <a:rPr lang="en-US"/>
              <a:pPr>
                <a:defRPr/>
              </a:pPr>
              <a:t>3/7/2010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F1FA420-EA9C-48EB-A588-245B30D2FC8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8.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vmlDrawing" Target="../drawings/vmlDrawing9.vml"/><Relationship Id="rId5" Type="http://schemas.openxmlformats.org/officeDocument/2006/relationships/oleObject" Target="../embeddings/oleObject31.bin"/><Relationship Id="rId4" Type="http://schemas.openxmlformats.org/officeDocument/2006/relationships/oleObject" Target="../embeddings/oleObject30.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vmlDrawing" Target="../drawings/vmlDrawing10.vml"/><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oleObject" Target="../embeddings/oleObject37.bin"/><Relationship Id="rId2" Type="http://schemas.openxmlformats.org/officeDocument/2006/relationships/slideLayout" Target="../slideLayouts/slideLayout4.xml"/><Relationship Id="rId1" Type="http://schemas.openxmlformats.org/officeDocument/2006/relationships/vmlDrawing" Target="../drawings/vmlDrawing11.vml"/><Relationship Id="rId6" Type="http://schemas.openxmlformats.org/officeDocument/2006/relationships/oleObject" Target="../embeddings/oleObject36.bin"/><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3.xml"/><Relationship Id="rId7"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10" Type="http://schemas.openxmlformats.org/officeDocument/2006/relationships/oleObject" Target="../embeddings/oleObject7.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oleObject" Target="../embeddings/oleObject13.bin"/><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oleObject" Target="../embeddings/oleObject17.bin"/><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oleObject" Target="../embeddings/oleObject24.bin"/><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oleObject" Target="../embeddings/oleObject23.bin"/><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7.vml"/><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6" name="Rectangle 2"/>
          <p:cNvSpPr>
            <a:spLocks noGrp="1" noChangeArrowheads="1"/>
          </p:cNvSpPr>
          <p:nvPr>
            <p:ph type="ctrTitle"/>
          </p:nvPr>
        </p:nvSpPr>
        <p:spPr>
          <a:xfrm>
            <a:off x="2133600" y="0"/>
            <a:ext cx="7010400" cy="1600200"/>
          </a:xfrm>
        </p:spPr>
        <p:txBody>
          <a:bodyPr lIns="92075" tIns="46038" rIns="92075" bIns="46038" anchor="ctr"/>
          <a:lstStyle/>
          <a:p>
            <a:pPr>
              <a:defRPr/>
            </a:pPr>
            <a:r>
              <a:rPr lang="en-US" dirty="0" smtClean="0"/>
              <a:t>Course Outline</a:t>
            </a:r>
          </a:p>
        </p:txBody>
      </p:sp>
      <p:sp>
        <p:nvSpPr>
          <p:cNvPr id="234499" name="Rectangle 3"/>
          <p:cNvSpPr>
            <a:spLocks noGrp="1" noChangeArrowheads="1"/>
          </p:cNvSpPr>
          <p:nvPr>
            <p:ph type="subTitle" idx="1"/>
          </p:nvPr>
        </p:nvSpPr>
        <p:spPr>
          <a:xfrm>
            <a:off x="1219200" y="2286000"/>
            <a:ext cx="6781800" cy="3429000"/>
          </a:xfrm>
        </p:spPr>
        <p:txBody>
          <a:bodyPr lIns="92075" tIns="46038" rIns="92075" bIns="46038"/>
          <a:lstStyle/>
          <a:p>
            <a:pPr marL="342900" marR="0" indent="-342900" algn="l">
              <a:lnSpc>
                <a:spcPct val="130000"/>
              </a:lnSpc>
              <a:buClr>
                <a:srgbClr val="FF0000"/>
              </a:buClr>
              <a:buFont typeface="Wingdings" pitchFamily="2" charset="2"/>
              <a:buChar char="Ø"/>
            </a:pPr>
            <a:r>
              <a:rPr lang="en-US" sz="2800" dirty="0" smtClean="0"/>
              <a:t>Learning the </a:t>
            </a:r>
            <a:r>
              <a:rPr lang="en-US" sz="2800" dirty="0" err="1" smtClean="0"/>
              <a:t>Aresti</a:t>
            </a:r>
            <a:r>
              <a:rPr lang="en-US" sz="2800" dirty="0" smtClean="0"/>
              <a:t> Language</a:t>
            </a:r>
          </a:p>
          <a:p>
            <a:pPr marL="342900" marR="0" indent="-342900" algn="l">
              <a:lnSpc>
                <a:spcPct val="130000"/>
              </a:lnSpc>
              <a:buClr>
                <a:srgbClr val="FF0000"/>
              </a:buClr>
              <a:buFont typeface="Wingdings" pitchFamily="2" charset="2"/>
              <a:buChar char="Ø"/>
            </a:pPr>
            <a:r>
              <a:rPr lang="en-US" sz="2800" dirty="0" smtClean="0"/>
              <a:t>Judging Criteria</a:t>
            </a:r>
          </a:p>
          <a:p>
            <a:pPr marL="342900" marR="0" indent="-342900" algn="l">
              <a:lnSpc>
                <a:spcPct val="130000"/>
              </a:lnSpc>
              <a:buClr>
                <a:srgbClr val="FF0000"/>
              </a:buClr>
              <a:buFont typeface="Wingdings" pitchFamily="2" charset="2"/>
              <a:buChar char="Ø"/>
            </a:pPr>
            <a:r>
              <a:rPr lang="en-US" sz="2800" dirty="0" smtClean="0"/>
              <a:t>Preparing for Unknowns</a:t>
            </a:r>
          </a:p>
          <a:p>
            <a:pPr marL="342900" marR="0" indent="-342900" algn="l">
              <a:lnSpc>
                <a:spcPct val="130000"/>
              </a:lnSpc>
            </a:pPr>
            <a:endParaRPr lang="en-US" sz="2800" dirty="0" smtClean="0"/>
          </a:p>
        </p:txBody>
      </p:sp>
      <p:sp>
        <p:nvSpPr>
          <p:cNvPr id="13315" name="Footer Placeholder 5"/>
          <p:cNvSpPr>
            <a:spLocks noGrp="1"/>
          </p:cNvSpPr>
          <p:nvPr>
            <p:ph type="ftr" sz="quarter" idx="11"/>
          </p:nvPr>
        </p:nvSpPr>
        <p:spPr>
          <a:xfrm>
            <a:off x="2895600" y="6492875"/>
            <a:ext cx="3352800" cy="365125"/>
          </a:xfrm>
        </p:spPr>
        <p:txBody>
          <a:bodyPr/>
          <a:lstStyle/>
          <a:p>
            <a:pPr algn="ctr">
              <a:defRPr/>
            </a:pPr>
            <a:r>
              <a:rPr lang="en-US" dirty="0"/>
              <a:t>IMAC Scale Aerobatic Seminar</a:t>
            </a:r>
          </a:p>
        </p:txBody>
      </p:sp>
      <p:sp>
        <p:nvSpPr>
          <p:cNvPr id="13314" name="Slide Number Placeholder 4"/>
          <p:cNvSpPr>
            <a:spLocks noGrp="1"/>
          </p:cNvSpPr>
          <p:nvPr>
            <p:ph type="sldNum" sz="quarter" idx="12"/>
          </p:nvPr>
        </p:nvSpPr>
        <p:spPr/>
        <p:txBody>
          <a:bodyPr/>
          <a:lstStyle/>
          <a:p>
            <a:pPr>
              <a:defRPr/>
            </a:pPr>
            <a:r>
              <a:rPr lang="en-US"/>
              <a:t>A-</a:t>
            </a:r>
            <a:fld id="{9CFA8846-8886-4BE6-ADF3-4A254F8CE0BC}" type="slidenum">
              <a:rPr lang="en-US"/>
              <a:pPr>
                <a:defRPr/>
              </a:pPr>
              <a:t>1</a:t>
            </a:fld>
            <a:endParaRPr lang="en-US"/>
          </a:p>
        </p:txBody>
      </p:sp>
      <p:pic>
        <p:nvPicPr>
          <p:cNvPr id="6" name="Picture 2"/>
          <p:cNvPicPr>
            <a:picLocks noChangeAspect="1" noChangeArrowheads="1"/>
          </p:cNvPicPr>
          <p:nvPr/>
        </p:nvPicPr>
        <p:blipFill>
          <a:blip r:embed="rId3" cstate="print"/>
          <a:srcRect/>
          <a:stretch>
            <a:fillRect/>
          </a:stretch>
        </p:blipFill>
        <p:spPr bwMode="auto">
          <a:xfrm rot="21372674">
            <a:off x="2141538" y="317500"/>
            <a:ext cx="390525" cy="266700"/>
          </a:xfrm>
          <a:prstGeom prst="rect">
            <a:avLst/>
          </a:prstGeom>
          <a:noFill/>
          <a:ln w="9525">
            <a:noFill/>
            <a:miter lim="800000"/>
            <a:headEnd/>
            <a:tailEnd/>
          </a:ln>
        </p:spPr>
      </p:pic>
      <p:pic>
        <p:nvPicPr>
          <p:cNvPr id="7" name="Picture 13" descr="IMAC New logo trans.gif"/>
          <p:cNvPicPr>
            <a:picLocks noChangeAspect="1"/>
          </p:cNvPicPr>
          <p:nvPr/>
        </p:nvPicPr>
        <p:blipFill>
          <a:blip r:embed="rId4" cstate="print"/>
          <a:srcRect/>
          <a:stretch>
            <a:fillRect/>
          </a:stretch>
        </p:blipFill>
        <p:spPr bwMode="auto">
          <a:xfrm>
            <a:off x="0" y="0"/>
            <a:ext cx="2133600" cy="1058863"/>
          </a:xfrm>
          <a:prstGeom prst="rect">
            <a:avLst/>
          </a:prstGeom>
          <a:noFill/>
          <a:ln w="9525">
            <a:noFill/>
            <a:miter lim="800000"/>
            <a:headEnd/>
            <a:tailEnd/>
          </a:ln>
        </p:spPr>
      </p:pic>
      <p:sp>
        <p:nvSpPr>
          <p:cNvPr id="8" name="Date Placeholder 9"/>
          <p:cNvSpPr>
            <a:spLocks noGrp="1"/>
          </p:cNvSpPr>
          <p:nvPr>
            <p:ph type="dt" sz="half" idx="10"/>
          </p:nvPr>
        </p:nvSpPr>
        <p:spPr>
          <a:xfrm>
            <a:off x="0" y="6629400"/>
            <a:ext cx="1219200" cy="228600"/>
          </a:xfrm>
        </p:spPr>
        <p:txBody>
          <a:bodyPr/>
          <a:lstStyle>
            <a:lvl1pPr>
              <a:defRPr/>
            </a:lvl1pPr>
          </a:lstStyle>
          <a:p>
            <a:pPr algn="ctr">
              <a:defRPr/>
            </a:pPr>
            <a:r>
              <a:rPr lang="en-US" dirty="0" smtClean="0"/>
              <a:t>1/30/2010</a:t>
            </a:r>
            <a:endParaRPr lang="en-US" dirty="0"/>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4499">
                                            <p:txEl>
                                              <p:pRg st="0" end="0"/>
                                            </p:txEl>
                                          </p:spTgt>
                                        </p:tgtEl>
                                        <p:attrNameLst>
                                          <p:attrName>style.visibility</p:attrName>
                                        </p:attrNameLst>
                                      </p:cBhvr>
                                      <p:to>
                                        <p:strVal val="visible"/>
                                      </p:to>
                                    </p:set>
                                    <p:animEffect transition="in" filter="wipe(left)">
                                      <p:cBhvr>
                                        <p:cTn id="7" dur="500"/>
                                        <p:tgtEl>
                                          <p:spTgt spid="234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4499">
                                            <p:txEl>
                                              <p:pRg st="1" end="1"/>
                                            </p:txEl>
                                          </p:spTgt>
                                        </p:tgtEl>
                                        <p:attrNameLst>
                                          <p:attrName>style.visibility</p:attrName>
                                        </p:attrNameLst>
                                      </p:cBhvr>
                                      <p:to>
                                        <p:strVal val="visible"/>
                                      </p:to>
                                    </p:set>
                                    <p:animEffect transition="in" filter="wipe(left)">
                                      <p:cBhvr>
                                        <p:cTn id="12" dur="500"/>
                                        <p:tgtEl>
                                          <p:spTgt spid="234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4499">
                                            <p:txEl>
                                              <p:pRg st="2" end="2"/>
                                            </p:txEl>
                                          </p:spTgt>
                                        </p:tgtEl>
                                        <p:attrNameLst>
                                          <p:attrName>style.visibility</p:attrName>
                                        </p:attrNameLst>
                                      </p:cBhvr>
                                      <p:to>
                                        <p:strVal val="visible"/>
                                      </p:to>
                                    </p:set>
                                    <p:animEffect transition="in" filter="wipe(left)">
                                      <p:cBhvr>
                                        <p:cTn id="17" dur="500"/>
                                        <p:tgtEl>
                                          <p:spTgt spid="2344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Slide Number Placeholder 2"/>
          <p:cNvSpPr>
            <a:spLocks noGrp="1"/>
          </p:cNvSpPr>
          <p:nvPr>
            <p:ph type="sldNum" sz="quarter" idx="10"/>
          </p:nvPr>
        </p:nvSpPr>
        <p:spPr/>
        <p:txBody>
          <a:bodyPr/>
          <a:lstStyle/>
          <a:p>
            <a:pPr>
              <a:defRPr/>
            </a:pPr>
            <a:r>
              <a:rPr lang="en-US"/>
              <a:t>A-</a:t>
            </a:r>
            <a:fld id="{87E0F38D-A64F-4FCF-A880-E7C303B45384}" type="slidenum">
              <a:rPr lang="en-US"/>
              <a:pPr>
                <a:defRPr/>
              </a:pPr>
              <a:t>10</a:t>
            </a:fld>
            <a:endParaRPr lang="en-US"/>
          </a:p>
        </p:txBody>
      </p:sp>
      <p:sp>
        <p:nvSpPr>
          <p:cNvPr id="8198" name="Footer Placeholder 3"/>
          <p:cNvSpPr>
            <a:spLocks noGrp="1"/>
          </p:cNvSpPr>
          <p:nvPr>
            <p:ph type="ftr" sz="quarter" idx="12"/>
          </p:nvPr>
        </p:nvSpPr>
        <p:spPr/>
        <p:txBody>
          <a:bodyPr/>
          <a:lstStyle/>
          <a:p>
            <a:pPr>
              <a:defRPr/>
            </a:pPr>
            <a:r>
              <a:rPr lang="en-US" dirty="0"/>
              <a:t>IMAC Scale Aerobatic Seminar</a:t>
            </a:r>
          </a:p>
        </p:txBody>
      </p:sp>
      <p:graphicFrame>
        <p:nvGraphicFramePr>
          <p:cNvPr id="8194" name="Object 6"/>
          <p:cNvGraphicFramePr>
            <a:graphicFrameLocks noChangeAspect="1"/>
          </p:cNvGraphicFramePr>
          <p:nvPr/>
        </p:nvGraphicFramePr>
        <p:xfrm>
          <a:off x="609600" y="2590800"/>
          <a:ext cx="2057400" cy="2514600"/>
        </p:xfrm>
        <a:graphic>
          <a:graphicData uri="http://schemas.openxmlformats.org/presentationml/2006/ole">
            <p:oleObj spid="_x0000_s8194" name="VISIO" r:id="rId4" imgW="856440" imgH="985680" progId="">
              <p:embed/>
            </p:oleObj>
          </a:graphicData>
        </a:graphic>
      </p:graphicFrame>
      <p:graphicFrame>
        <p:nvGraphicFramePr>
          <p:cNvPr id="8195" name="Object 7"/>
          <p:cNvGraphicFramePr>
            <a:graphicFrameLocks noChangeAspect="1"/>
          </p:cNvGraphicFramePr>
          <p:nvPr/>
        </p:nvGraphicFramePr>
        <p:xfrm>
          <a:off x="3733800" y="2514600"/>
          <a:ext cx="2057400" cy="2590800"/>
        </p:xfrm>
        <a:graphic>
          <a:graphicData uri="http://schemas.openxmlformats.org/presentationml/2006/ole">
            <p:oleObj spid="_x0000_s8195" name="VISIO" r:id="rId5" imgW="838080" imgH="985680" progId="">
              <p:embed/>
            </p:oleObj>
          </a:graphicData>
        </a:graphic>
      </p:graphicFrame>
      <p:graphicFrame>
        <p:nvGraphicFramePr>
          <p:cNvPr id="8196" name="Object 8"/>
          <p:cNvGraphicFramePr>
            <a:graphicFrameLocks noChangeAspect="1"/>
          </p:cNvGraphicFramePr>
          <p:nvPr/>
        </p:nvGraphicFramePr>
        <p:xfrm>
          <a:off x="6591300" y="2476500"/>
          <a:ext cx="2260600" cy="2592388"/>
        </p:xfrm>
        <a:graphic>
          <a:graphicData uri="http://schemas.openxmlformats.org/presentationml/2006/ole">
            <p:oleObj spid="_x0000_s8196" name="Visio" r:id="rId6" imgW="885349" imgH="1016975" progId="">
              <p:embed/>
            </p:oleObj>
          </a:graphicData>
        </a:graphic>
      </p:graphicFrame>
      <p:sp>
        <p:nvSpPr>
          <p:cNvPr id="8200" name="Text Box 9"/>
          <p:cNvSpPr txBox="1">
            <a:spLocks noChangeArrowheads="1"/>
          </p:cNvSpPr>
          <p:nvPr/>
        </p:nvSpPr>
        <p:spPr bwMode="auto">
          <a:xfrm>
            <a:off x="762000" y="5334000"/>
            <a:ext cx="1868488" cy="457200"/>
          </a:xfrm>
          <a:prstGeom prst="rect">
            <a:avLst/>
          </a:prstGeom>
          <a:noFill/>
          <a:ln w="12700">
            <a:noFill/>
            <a:miter lim="800000"/>
            <a:headEnd/>
            <a:tailEnd/>
          </a:ln>
        </p:spPr>
        <p:txBody>
          <a:bodyPr wrap="none" anchor="ctr">
            <a:spAutoFit/>
          </a:bodyPr>
          <a:lstStyle/>
          <a:p>
            <a:pPr algn="ctr" eaLnBrk="0" hangingPunct="0"/>
            <a:r>
              <a:rPr lang="en-US" sz="2400"/>
              <a:t>Positive Spin</a:t>
            </a:r>
          </a:p>
        </p:txBody>
      </p:sp>
      <p:sp>
        <p:nvSpPr>
          <p:cNvPr id="8201" name="Text Box 10"/>
          <p:cNvSpPr txBox="1">
            <a:spLocks noChangeArrowheads="1"/>
          </p:cNvSpPr>
          <p:nvPr/>
        </p:nvSpPr>
        <p:spPr bwMode="auto">
          <a:xfrm>
            <a:off x="3581400" y="5105400"/>
            <a:ext cx="1868488" cy="822325"/>
          </a:xfrm>
          <a:prstGeom prst="rect">
            <a:avLst/>
          </a:prstGeom>
          <a:noFill/>
          <a:ln w="12700">
            <a:noFill/>
            <a:miter lim="800000"/>
            <a:headEnd/>
            <a:tailEnd/>
          </a:ln>
        </p:spPr>
        <p:txBody>
          <a:bodyPr wrap="none" anchor="ctr">
            <a:spAutoFit/>
          </a:bodyPr>
          <a:lstStyle/>
          <a:p>
            <a:pPr algn="ctr" eaLnBrk="0" hangingPunct="0"/>
            <a:r>
              <a:rPr lang="en-US" sz="2400"/>
              <a:t>1½</a:t>
            </a:r>
            <a:r>
              <a:rPr lang="en-US" sz="2400" b="0"/>
              <a:t> </a:t>
            </a:r>
            <a:r>
              <a:rPr lang="en-US" sz="2400"/>
              <a:t>Turn </a:t>
            </a:r>
          </a:p>
          <a:p>
            <a:pPr algn="ctr" eaLnBrk="0" hangingPunct="0"/>
            <a:r>
              <a:rPr lang="en-US" sz="2400"/>
              <a:t>Positive Spin</a:t>
            </a:r>
          </a:p>
        </p:txBody>
      </p:sp>
      <p:sp>
        <p:nvSpPr>
          <p:cNvPr id="8202" name="Text Box 11"/>
          <p:cNvSpPr txBox="1">
            <a:spLocks noChangeArrowheads="1"/>
          </p:cNvSpPr>
          <p:nvPr/>
        </p:nvSpPr>
        <p:spPr bwMode="auto">
          <a:xfrm>
            <a:off x="6629400" y="5105400"/>
            <a:ext cx="1987550" cy="822325"/>
          </a:xfrm>
          <a:prstGeom prst="rect">
            <a:avLst/>
          </a:prstGeom>
          <a:noFill/>
          <a:ln w="12700">
            <a:noFill/>
            <a:miter lim="800000"/>
            <a:headEnd/>
            <a:tailEnd/>
          </a:ln>
        </p:spPr>
        <p:txBody>
          <a:bodyPr wrap="none" anchor="ctr">
            <a:spAutoFit/>
          </a:bodyPr>
          <a:lstStyle/>
          <a:p>
            <a:pPr algn="ctr" eaLnBrk="0" hangingPunct="0"/>
            <a:r>
              <a:rPr lang="en-US" sz="2400"/>
              <a:t>Two Turn</a:t>
            </a:r>
          </a:p>
          <a:p>
            <a:pPr algn="ctr" eaLnBrk="0" hangingPunct="0"/>
            <a:r>
              <a:rPr lang="en-US" sz="2400"/>
              <a:t>Negative Spin</a:t>
            </a:r>
          </a:p>
        </p:txBody>
      </p:sp>
      <p:sp>
        <p:nvSpPr>
          <p:cNvPr id="8203" name="Rectangle 12"/>
          <p:cNvSpPr>
            <a:spLocks noChangeArrowheads="1"/>
          </p:cNvSpPr>
          <p:nvPr/>
        </p:nvSpPr>
        <p:spPr bwMode="auto">
          <a:xfrm>
            <a:off x="304800" y="1782763"/>
            <a:ext cx="896938" cy="457200"/>
          </a:xfrm>
          <a:prstGeom prst="rect">
            <a:avLst/>
          </a:prstGeom>
          <a:noFill/>
          <a:ln w="12700">
            <a:noFill/>
            <a:miter lim="800000"/>
            <a:headEnd/>
            <a:tailEnd/>
          </a:ln>
        </p:spPr>
        <p:txBody>
          <a:bodyPr wrap="none" anchor="ctr">
            <a:spAutoFit/>
          </a:bodyPr>
          <a:lstStyle/>
          <a:p>
            <a:pPr eaLnBrk="0" hangingPunct="0"/>
            <a:r>
              <a:rPr lang="en-US" sz="2400"/>
              <a:t>Spins</a:t>
            </a:r>
            <a:endParaRPr lang="en-US" sz="2800"/>
          </a:p>
        </p:txBody>
      </p:sp>
      <p:sp>
        <p:nvSpPr>
          <p:cNvPr id="12" name="Date Placeholder 9"/>
          <p:cNvSpPr>
            <a:spLocks noGrp="1"/>
          </p:cNvSpPr>
          <p:nvPr>
            <p:ph type="dt" sz="half" idx="10"/>
          </p:nvPr>
        </p:nvSpPr>
        <p:spPr>
          <a:xfrm>
            <a:off x="0" y="6629400"/>
            <a:ext cx="1219200" cy="228600"/>
          </a:xfrm>
        </p:spPr>
        <p:txBody>
          <a:bodyPr/>
          <a:lstStyle>
            <a:lvl1pPr>
              <a:defRPr/>
            </a:lvl1pPr>
          </a:lstStyle>
          <a:p>
            <a:pPr algn="ctr">
              <a:defRPr/>
            </a:pPr>
            <a:r>
              <a:rPr lang="en-US" dirty="0" smtClean="0"/>
              <a:t>1/30/2010</a:t>
            </a:r>
            <a:endParaRPr lang="en-US" dirty="0"/>
          </a:p>
        </p:txBody>
      </p:sp>
      <p:sp>
        <p:nvSpPr>
          <p:cNvPr id="13" name="Rectangle 2"/>
          <p:cNvSpPr>
            <a:spLocks noChangeArrowheads="1"/>
          </p:cNvSpPr>
          <p:nvPr/>
        </p:nvSpPr>
        <p:spPr bwMode="auto">
          <a:xfrm>
            <a:off x="5105400" y="0"/>
            <a:ext cx="4038600" cy="1600200"/>
          </a:xfrm>
          <a:prstGeom prst="rect">
            <a:avLst/>
          </a:prstGeom>
          <a:noFill/>
          <a:ln w="9525">
            <a:noFill/>
            <a:miter lim="800000"/>
            <a:headEnd/>
            <a:tailEnd/>
          </a:ln>
        </p:spPr>
        <p:txBody>
          <a:bodyPr lIns="92075" tIns="46038" rIns="92075" bIns="46038" anchor="ctr"/>
          <a:lstStyle/>
          <a:p>
            <a:pPr algn="r" eaLnBrk="0" hangingPunct="0"/>
            <a:r>
              <a:rPr lang="en-US" sz="4400" dirty="0" err="1" smtClean="0">
                <a:solidFill>
                  <a:schemeClr val="tx2"/>
                </a:solidFill>
              </a:rPr>
              <a:t>Aresti</a:t>
            </a:r>
            <a:r>
              <a:rPr lang="en-US" sz="4400" dirty="0" smtClean="0">
                <a:solidFill>
                  <a:schemeClr val="tx2"/>
                </a:solidFill>
              </a:rPr>
              <a:t> </a:t>
            </a:r>
            <a:r>
              <a:rPr lang="en-US" sz="4400" dirty="0">
                <a:solidFill>
                  <a:schemeClr val="tx2"/>
                </a:solidFill>
              </a:rPr>
              <a:t>Symbols</a:t>
            </a:r>
          </a:p>
        </p:txBody>
      </p:sp>
    </p:spTree>
  </p:cSld>
  <p:clrMapOvr>
    <a:masterClrMapping/>
  </p:clrMapOvr>
  <p:transition spd="med">
    <p:cover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2"/>
          <p:cNvSpPr>
            <a:spLocks noGrp="1"/>
          </p:cNvSpPr>
          <p:nvPr>
            <p:ph type="sldNum" sz="quarter" idx="10"/>
          </p:nvPr>
        </p:nvSpPr>
        <p:spPr/>
        <p:txBody>
          <a:bodyPr/>
          <a:lstStyle/>
          <a:p>
            <a:pPr>
              <a:defRPr/>
            </a:pPr>
            <a:r>
              <a:rPr lang="en-US"/>
              <a:t>A-</a:t>
            </a:r>
            <a:fld id="{6E35F19A-0490-4580-ADCE-71AB9D11E578}" type="slidenum">
              <a:rPr lang="en-US"/>
              <a:pPr>
                <a:defRPr/>
              </a:pPr>
              <a:t>11</a:t>
            </a:fld>
            <a:endParaRPr lang="en-US"/>
          </a:p>
        </p:txBody>
      </p:sp>
      <p:sp>
        <p:nvSpPr>
          <p:cNvPr id="9221" name="Footer Placeholder 3"/>
          <p:cNvSpPr>
            <a:spLocks noGrp="1"/>
          </p:cNvSpPr>
          <p:nvPr>
            <p:ph type="ftr" sz="quarter" idx="12"/>
          </p:nvPr>
        </p:nvSpPr>
        <p:spPr/>
        <p:txBody>
          <a:bodyPr/>
          <a:lstStyle/>
          <a:p>
            <a:pPr>
              <a:defRPr/>
            </a:pPr>
            <a:r>
              <a:rPr lang="en-US" dirty="0"/>
              <a:t>IMAC Scale Aerobatic Seminar</a:t>
            </a:r>
          </a:p>
        </p:txBody>
      </p:sp>
      <p:graphicFrame>
        <p:nvGraphicFramePr>
          <p:cNvPr id="9218" name="Object 2"/>
          <p:cNvGraphicFramePr>
            <a:graphicFrameLocks/>
          </p:cNvGraphicFramePr>
          <p:nvPr/>
        </p:nvGraphicFramePr>
        <p:xfrm>
          <a:off x="1295400" y="2514600"/>
          <a:ext cx="2360613" cy="3035300"/>
        </p:xfrm>
        <a:graphic>
          <a:graphicData uri="http://schemas.openxmlformats.org/presentationml/2006/ole">
            <p:oleObj spid="_x0000_s9218" name="VISIO" r:id="rId4" imgW="2360520" imgH="3035160" progId="">
              <p:embed/>
            </p:oleObj>
          </a:graphicData>
        </a:graphic>
      </p:graphicFrame>
      <p:graphicFrame>
        <p:nvGraphicFramePr>
          <p:cNvPr id="9219" name="Object 3"/>
          <p:cNvGraphicFramePr>
            <a:graphicFrameLocks/>
          </p:cNvGraphicFramePr>
          <p:nvPr/>
        </p:nvGraphicFramePr>
        <p:xfrm>
          <a:off x="5867400" y="2438400"/>
          <a:ext cx="1893887" cy="2782204"/>
        </p:xfrm>
        <a:graphic>
          <a:graphicData uri="http://schemas.openxmlformats.org/presentationml/2006/ole">
            <p:oleObj spid="_x0000_s9219" name="Visio" r:id="rId5" imgW="845698" imgH="1242681" progId="">
              <p:embed/>
            </p:oleObj>
          </a:graphicData>
        </a:graphic>
      </p:graphicFrame>
      <p:sp>
        <p:nvSpPr>
          <p:cNvPr id="9222" name="Rectangle 4"/>
          <p:cNvSpPr>
            <a:spLocks noChangeArrowheads="1"/>
          </p:cNvSpPr>
          <p:nvPr/>
        </p:nvSpPr>
        <p:spPr bwMode="auto">
          <a:xfrm>
            <a:off x="3810000" y="5029200"/>
            <a:ext cx="488950" cy="457200"/>
          </a:xfrm>
          <a:prstGeom prst="rect">
            <a:avLst/>
          </a:prstGeom>
          <a:noFill/>
          <a:ln w="9525">
            <a:noFill/>
            <a:miter lim="800000"/>
            <a:headEnd/>
            <a:tailEnd/>
          </a:ln>
        </p:spPr>
        <p:txBody>
          <a:bodyPr wrap="none" lIns="92075" tIns="46038" rIns="92075" bIns="46038">
            <a:spAutoFit/>
          </a:bodyPr>
          <a:lstStyle/>
          <a:p>
            <a:pPr eaLnBrk="0" hangingPunct="0"/>
            <a:r>
              <a:rPr lang="en-US" sz="2400" b="0"/>
              <a:t>    </a:t>
            </a:r>
          </a:p>
        </p:txBody>
      </p:sp>
      <p:sp>
        <p:nvSpPr>
          <p:cNvPr id="9223" name="Rectangle 5"/>
          <p:cNvSpPr>
            <a:spLocks noChangeArrowheads="1"/>
          </p:cNvSpPr>
          <p:nvPr/>
        </p:nvSpPr>
        <p:spPr bwMode="auto">
          <a:xfrm>
            <a:off x="1752600" y="0"/>
            <a:ext cx="7391400" cy="1600200"/>
          </a:xfrm>
          <a:prstGeom prst="rect">
            <a:avLst/>
          </a:prstGeom>
          <a:noFill/>
          <a:ln w="9525">
            <a:noFill/>
            <a:miter lim="800000"/>
            <a:headEnd/>
            <a:tailEnd/>
          </a:ln>
        </p:spPr>
        <p:txBody>
          <a:bodyPr lIns="92075" tIns="46038" rIns="92075" bIns="46038" anchor="ctr"/>
          <a:lstStyle/>
          <a:p>
            <a:pPr algn="r" eaLnBrk="0" hangingPunct="0"/>
            <a:r>
              <a:rPr lang="en-US" sz="4400">
                <a:solidFill>
                  <a:schemeClr val="tx2"/>
                </a:solidFill>
              </a:rPr>
              <a:t>Aresti Symbols</a:t>
            </a:r>
          </a:p>
        </p:txBody>
      </p:sp>
      <p:sp>
        <p:nvSpPr>
          <p:cNvPr id="9224" name="Rectangle 7"/>
          <p:cNvSpPr>
            <a:spLocks noChangeArrowheads="1"/>
          </p:cNvSpPr>
          <p:nvPr/>
        </p:nvSpPr>
        <p:spPr bwMode="auto">
          <a:xfrm>
            <a:off x="304800" y="1676400"/>
            <a:ext cx="1409700" cy="823913"/>
          </a:xfrm>
          <a:prstGeom prst="rect">
            <a:avLst/>
          </a:prstGeom>
          <a:noFill/>
          <a:ln w="12700">
            <a:noFill/>
            <a:miter lim="800000"/>
            <a:headEnd/>
            <a:tailEnd/>
          </a:ln>
        </p:spPr>
        <p:txBody>
          <a:bodyPr wrap="none" anchor="ctr">
            <a:spAutoFit/>
          </a:bodyPr>
          <a:lstStyle/>
          <a:p>
            <a:pPr eaLnBrk="0" hangingPunct="0"/>
            <a:r>
              <a:rPr lang="en-US" sz="2400"/>
              <a:t>Spins</a:t>
            </a:r>
            <a:r>
              <a:rPr lang="en-US" sz="2800"/>
              <a:t> -</a:t>
            </a:r>
          </a:p>
          <a:p>
            <a:pPr eaLnBrk="0" hangingPunct="0"/>
            <a:r>
              <a:rPr lang="en-US" sz="2000" b="0"/>
              <a:t>(Continued)</a:t>
            </a:r>
            <a:endParaRPr lang="en-US" sz="2800"/>
          </a:p>
        </p:txBody>
      </p:sp>
      <p:sp>
        <p:nvSpPr>
          <p:cNvPr id="9" name="Date Placeholder 9"/>
          <p:cNvSpPr>
            <a:spLocks noGrp="1"/>
          </p:cNvSpPr>
          <p:nvPr>
            <p:ph type="dt" sz="half" idx="10"/>
          </p:nvPr>
        </p:nvSpPr>
        <p:spPr>
          <a:xfrm>
            <a:off x="0" y="6629400"/>
            <a:ext cx="1219200" cy="228600"/>
          </a:xfrm>
        </p:spPr>
        <p:txBody>
          <a:bodyPr/>
          <a:lstStyle>
            <a:lvl1pPr>
              <a:defRPr/>
            </a:lvl1pPr>
          </a:lstStyle>
          <a:p>
            <a:pPr algn="ctr">
              <a:defRPr/>
            </a:pPr>
            <a:r>
              <a:rPr lang="en-US" dirty="0" smtClean="0"/>
              <a:t>1/30/2010</a:t>
            </a:r>
            <a:endParaRPr lang="en-US" dirty="0"/>
          </a:p>
        </p:txBody>
      </p:sp>
    </p:spTree>
  </p:cSld>
  <p:clrMapOvr>
    <a:masterClrMapping/>
  </p:clrMapOvr>
  <p:transition spd="med">
    <p:cover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Slide Number Placeholder 3"/>
          <p:cNvSpPr>
            <a:spLocks noGrp="1"/>
          </p:cNvSpPr>
          <p:nvPr>
            <p:ph type="sldNum" sz="quarter" idx="10"/>
          </p:nvPr>
        </p:nvSpPr>
        <p:spPr/>
        <p:txBody>
          <a:bodyPr/>
          <a:lstStyle/>
          <a:p>
            <a:pPr>
              <a:defRPr/>
            </a:pPr>
            <a:r>
              <a:rPr lang="en-US"/>
              <a:t>A-</a:t>
            </a:r>
            <a:fld id="{9A980238-8FB2-48FE-8C7A-886ADC2E52AD}" type="slidenum">
              <a:rPr lang="en-US"/>
              <a:pPr>
                <a:defRPr/>
              </a:pPr>
              <a:t>12</a:t>
            </a:fld>
            <a:endParaRPr lang="en-US"/>
          </a:p>
        </p:txBody>
      </p:sp>
      <p:sp>
        <p:nvSpPr>
          <p:cNvPr id="10245" name="Footer Placeholder 4"/>
          <p:cNvSpPr>
            <a:spLocks noGrp="1"/>
          </p:cNvSpPr>
          <p:nvPr>
            <p:ph type="ftr" sz="quarter" idx="12"/>
          </p:nvPr>
        </p:nvSpPr>
        <p:spPr/>
        <p:txBody>
          <a:bodyPr/>
          <a:lstStyle/>
          <a:p>
            <a:pPr algn="ctr">
              <a:defRPr/>
            </a:pPr>
            <a:r>
              <a:rPr lang="en-US" dirty="0"/>
              <a:t>IMAC Scale Aerobatic Seminar</a:t>
            </a:r>
          </a:p>
        </p:txBody>
      </p:sp>
      <p:sp>
        <p:nvSpPr>
          <p:cNvPr id="2" name="Rectangle 2"/>
          <p:cNvSpPr>
            <a:spLocks noChangeArrowheads="1"/>
          </p:cNvSpPr>
          <p:nvPr/>
        </p:nvSpPr>
        <p:spPr bwMode="auto">
          <a:xfrm>
            <a:off x="990600" y="4800600"/>
            <a:ext cx="7315200" cy="822325"/>
          </a:xfrm>
          <a:prstGeom prst="rect">
            <a:avLst/>
          </a:prstGeom>
          <a:noFill/>
          <a:ln w="9525">
            <a:noFill/>
            <a:miter lim="800000"/>
            <a:headEnd/>
            <a:tailEnd/>
          </a:ln>
        </p:spPr>
        <p:txBody>
          <a:bodyPr lIns="92075" tIns="46038" rIns="92075" bIns="46038">
            <a:spAutoFit/>
          </a:bodyPr>
          <a:lstStyle/>
          <a:p>
            <a:pPr eaLnBrk="0" hangingPunct="0"/>
            <a:r>
              <a:rPr lang="en-US" sz="2400" b="0"/>
              <a:t>Rolls and Snaps can be combined with spins, but spins will always come first.</a:t>
            </a:r>
          </a:p>
        </p:txBody>
      </p:sp>
      <p:graphicFrame>
        <p:nvGraphicFramePr>
          <p:cNvPr id="10242" name="Object 5"/>
          <p:cNvGraphicFramePr>
            <a:graphicFrameLocks noChangeAspect="1"/>
          </p:cNvGraphicFramePr>
          <p:nvPr/>
        </p:nvGraphicFramePr>
        <p:xfrm>
          <a:off x="2057400" y="1981200"/>
          <a:ext cx="2035175" cy="2590800"/>
        </p:xfrm>
        <a:graphic>
          <a:graphicData uri="http://schemas.openxmlformats.org/presentationml/2006/ole">
            <p:oleObj spid="_x0000_s10242" name="VISIO" r:id="rId4" imgW="858960" imgH="1093680" progId="">
              <p:embed/>
            </p:oleObj>
          </a:graphicData>
        </a:graphic>
      </p:graphicFrame>
      <p:graphicFrame>
        <p:nvGraphicFramePr>
          <p:cNvPr id="10243" name="Object 6"/>
          <p:cNvGraphicFramePr>
            <a:graphicFrameLocks noChangeAspect="1"/>
          </p:cNvGraphicFramePr>
          <p:nvPr/>
        </p:nvGraphicFramePr>
        <p:xfrm>
          <a:off x="4876800" y="1981200"/>
          <a:ext cx="2233613" cy="2627313"/>
        </p:xfrm>
        <a:graphic>
          <a:graphicData uri="http://schemas.openxmlformats.org/presentationml/2006/ole">
            <p:oleObj spid="_x0000_s10243" name="VISIO" r:id="rId5" imgW="838080" imgH="985680" progId="">
              <p:embed/>
            </p:oleObj>
          </a:graphicData>
        </a:graphic>
      </p:graphicFrame>
      <p:sp>
        <p:nvSpPr>
          <p:cNvPr id="10248" name="Rectangle 7"/>
          <p:cNvSpPr>
            <a:spLocks noChangeArrowheads="1"/>
          </p:cNvSpPr>
          <p:nvPr/>
        </p:nvSpPr>
        <p:spPr bwMode="auto">
          <a:xfrm>
            <a:off x="304800" y="1676400"/>
            <a:ext cx="1339850" cy="762000"/>
          </a:xfrm>
          <a:prstGeom prst="rect">
            <a:avLst/>
          </a:prstGeom>
          <a:noFill/>
          <a:ln w="12700">
            <a:noFill/>
            <a:miter lim="800000"/>
            <a:headEnd/>
            <a:tailEnd/>
          </a:ln>
        </p:spPr>
        <p:txBody>
          <a:bodyPr wrap="none" anchor="ctr">
            <a:spAutoFit/>
          </a:bodyPr>
          <a:lstStyle/>
          <a:p>
            <a:pPr eaLnBrk="0" hangingPunct="0"/>
            <a:r>
              <a:rPr lang="en-US" sz="2400"/>
              <a:t>Spins -</a:t>
            </a:r>
          </a:p>
          <a:p>
            <a:pPr eaLnBrk="0" hangingPunct="0"/>
            <a:r>
              <a:rPr lang="en-US" sz="2000" b="0"/>
              <a:t>Legal but...</a:t>
            </a:r>
            <a:endParaRPr lang="en-US" sz="2400"/>
          </a:p>
        </p:txBody>
      </p:sp>
      <p:sp>
        <p:nvSpPr>
          <p:cNvPr id="10" name="Rectangle 2"/>
          <p:cNvSpPr>
            <a:spLocks noChangeArrowheads="1"/>
          </p:cNvSpPr>
          <p:nvPr/>
        </p:nvSpPr>
        <p:spPr bwMode="auto">
          <a:xfrm>
            <a:off x="5105400" y="0"/>
            <a:ext cx="4038600" cy="1600200"/>
          </a:xfrm>
          <a:prstGeom prst="rect">
            <a:avLst/>
          </a:prstGeom>
          <a:noFill/>
          <a:ln w="9525">
            <a:noFill/>
            <a:miter lim="800000"/>
            <a:headEnd/>
            <a:tailEnd/>
          </a:ln>
        </p:spPr>
        <p:txBody>
          <a:bodyPr lIns="92075" tIns="46038" rIns="92075" bIns="46038" anchor="ctr"/>
          <a:lstStyle/>
          <a:p>
            <a:pPr algn="r" eaLnBrk="0" hangingPunct="0"/>
            <a:r>
              <a:rPr lang="en-US" sz="4400" dirty="0" err="1" smtClean="0">
                <a:solidFill>
                  <a:schemeClr val="tx2"/>
                </a:solidFill>
              </a:rPr>
              <a:t>Aresti</a:t>
            </a:r>
            <a:r>
              <a:rPr lang="en-US" sz="4400" dirty="0" smtClean="0">
                <a:solidFill>
                  <a:schemeClr val="tx2"/>
                </a:solidFill>
              </a:rPr>
              <a:t> </a:t>
            </a:r>
            <a:r>
              <a:rPr lang="en-US" sz="4400" dirty="0">
                <a:solidFill>
                  <a:schemeClr val="tx2"/>
                </a:solidFill>
              </a:rPr>
              <a:t>Symbols</a:t>
            </a:r>
          </a:p>
        </p:txBody>
      </p:sp>
      <p:sp>
        <p:nvSpPr>
          <p:cNvPr id="11" name="Date Placeholder 9"/>
          <p:cNvSpPr txBox="1">
            <a:spLocks/>
          </p:cNvSpPr>
          <p:nvPr/>
        </p:nvSpPr>
        <p:spPr>
          <a:xfrm>
            <a:off x="0" y="6629400"/>
            <a:ext cx="1219200" cy="228600"/>
          </a:xfrm>
          <a:prstGeom prst="rect">
            <a:avLst/>
          </a:prstGeom>
        </p:spPr>
        <p:txBody>
          <a:bodyPr vert="horz" lIns="0" tIns="0" rIns="0" bIns="0" anchor="b"/>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smtClean="0">
                <a:ln>
                  <a:noFill/>
                </a:ln>
                <a:solidFill>
                  <a:schemeClr val="tx2">
                    <a:shade val="90000"/>
                  </a:schemeClr>
                </a:solidFill>
                <a:effectLst/>
                <a:uLnTx/>
                <a:uFillTx/>
                <a:latin typeface="+mn-lt"/>
                <a:ea typeface="+mn-ea"/>
                <a:cs typeface="+mn-cs"/>
              </a:rPr>
              <a:t>1/30/2010</a:t>
            </a:r>
            <a:endParaRPr kumimoji="0" lang="en-US" sz="1200" b="1" i="0" u="none" strike="noStrike" kern="1200" cap="none" spc="0" normalizeH="0" baseline="0" noProof="0" dirty="0">
              <a:ln>
                <a:noFill/>
              </a:ln>
              <a:solidFill>
                <a:schemeClr val="tx2">
                  <a:shade val="90000"/>
                </a:schemeClr>
              </a:solidFill>
              <a:effectLst/>
              <a:uLnTx/>
              <a:uFillTx/>
              <a:latin typeface="+mn-lt"/>
              <a:ea typeface="+mn-ea"/>
              <a:cs typeface="+mn-cs"/>
            </a:endParaRPr>
          </a:p>
        </p:txBody>
      </p:sp>
    </p:spTree>
  </p:cSld>
  <p:clrMapOvr>
    <a:masterClrMapping/>
  </p:clrMapOvr>
  <p:transition spd="med">
    <p:cover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Slide Number Placeholder 3"/>
          <p:cNvSpPr>
            <a:spLocks noGrp="1"/>
          </p:cNvSpPr>
          <p:nvPr>
            <p:ph type="sldNum" sz="quarter" idx="10"/>
          </p:nvPr>
        </p:nvSpPr>
        <p:spPr/>
        <p:txBody>
          <a:bodyPr/>
          <a:lstStyle/>
          <a:p>
            <a:pPr>
              <a:defRPr/>
            </a:pPr>
            <a:r>
              <a:rPr lang="en-US"/>
              <a:t>A-</a:t>
            </a:r>
            <a:fld id="{C597D14D-8CE6-4C27-B4F5-59B0C58E4534}" type="slidenum">
              <a:rPr lang="en-US"/>
              <a:pPr>
                <a:defRPr/>
              </a:pPr>
              <a:t>13</a:t>
            </a:fld>
            <a:endParaRPr lang="en-US"/>
          </a:p>
        </p:txBody>
      </p:sp>
      <p:sp>
        <p:nvSpPr>
          <p:cNvPr id="11271" name="Footer Placeholder 4"/>
          <p:cNvSpPr>
            <a:spLocks noGrp="1"/>
          </p:cNvSpPr>
          <p:nvPr>
            <p:ph type="ftr" sz="quarter" idx="12"/>
          </p:nvPr>
        </p:nvSpPr>
        <p:spPr/>
        <p:txBody>
          <a:bodyPr/>
          <a:lstStyle/>
          <a:p>
            <a:pPr algn="ctr">
              <a:defRPr/>
            </a:pPr>
            <a:r>
              <a:rPr lang="en-US" dirty="0"/>
              <a:t>IMAC Scale Aerobatic Seminar</a:t>
            </a:r>
          </a:p>
        </p:txBody>
      </p:sp>
      <p:graphicFrame>
        <p:nvGraphicFramePr>
          <p:cNvPr id="11266" name="Object 7"/>
          <p:cNvGraphicFramePr>
            <a:graphicFrameLocks noChangeAspect="1"/>
          </p:cNvGraphicFramePr>
          <p:nvPr/>
        </p:nvGraphicFramePr>
        <p:xfrm>
          <a:off x="914400" y="2362200"/>
          <a:ext cx="2209800" cy="1568450"/>
        </p:xfrm>
        <a:graphic>
          <a:graphicData uri="http://schemas.openxmlformats.org/presentationml/2006/ole">
            <p:oleObj spid="_x0000_s11266" name="VISIO" r:id="rId4" imgW="1216440" imgH="864360" progId="">
              <p:embed/>
            </p:oleObj>
          </a:graphicData>
        </a:graphic>
      </p:graphicFrame>
      <p:graphicFrame>
        <p:nvGraphicFramePr>
          <p:cNvPr id="11267" name="Object 8"/>
          <p:cNvGraphicFramePr>
            <a:graphicFrameLocks noChangeAspect="1"/>
          </p:cNvGraphicFramePr>
          <p:nvPr/>
        </p:nvGraphicFramePr>
        <p:xfrm>
          <a:off x="3276600" y="2438400"/>
          <a:ext cx="2209800" cy="1570038"/>
        </p:xfrm>
        <a:graphic>
          <a:graphicData uri="http://schemas.openxmlformats.org/presentationml/2006/ole">
            <p:oleObj spid="_x0000_s11267" name="VISIO" r:id="rId5" imgW="1216440" imgH="864360" progId="">
              <p:embed/>
            </p:oleObj>
          </a:graphicData>
        </a:graphic>
      </p:graphicFrame>
      <p:graphicFrame>
        <p:nvGraphicFramePr>
          <p:cNvPr id="11268" name="Object 10"/>
          <p:cNvGraphicFramePr>
            <a:graphicFrameLocks noChangeAspect="1"/>
          </p:cNvGraphicFramePr>
          <p:nvPr/>
        </p:nvGraphicFramePr>
        <p:xfrm>
          <a:off x="3124200" y="4724400"/>
          <a:ext cx="2438400" cy="938213"/>
        </p:xfrm>
        <a:graphic>
          <a:graphicData uri="http://schemas.openxmlformats.org/presentationml/2006/ole">
            <p:oleObj spid="_x0000_s11268" name="VISIO" r:id="rId6" imgW="1188360" imgH="458280" progId="">
              <p:embed/>
            </p:oleObj>
          </a:graphicData>
        </a:graphic>
      </p:graphicFrame>
      <p:sp>
        <p:nvSpPr>
          <p:cNvPr id="11273" name="Text Box 12"/>
          <p:cNvSpPr txBox="1">
            <a:spLocks noChangeArrowheads="1"/>
          </p:cNvSpPr>
          <p:nvPr/>
        </p:nvSpPr>
        <p:spPr bwMode="auto">
          <a:xfrm>
            <a:off x="533400" y="3581400"/>
            <a:ext cx="404813" cy="457200"/>
          </a:xfrm>
          <a:prstGeom prst="rect">
            <a:avLst/>
          </a:prstGeom>
          <a:noFill/>
          <a:ln w="12700">
            <a:noFill/>
            <a:miter lim="800000"/>
            <a:headEnd/>
            <a:tailEnd/>
          </a:ln>
        </p:spPr>
        <p:txBody>
          <a:bodyPr wrap="none" anchor="ctr">
            <a:spAutoFit/>
          </a:bodyPr>
          <a:lstStyle/>
          <a:p>
            <a:pPr algn="ctr" eaLnBrk="0" hangingPunct="0"/>
            <a:r>
              <a:rPr lang="en-US" sz="2400"/>
              <a:t>A</a:t>
            </a:r>
          </a:p>
        </p:txBody>
      </p:sp>
      <p:sp>
        <p:nvSpPr>
          <p:cNvPr id="11274" name="Text Box 13"/>
          <p:cNvSpPr txBox="1">
            <a:spLocks noChangeArrowheads="1"/>
          </p:cNvSpPr>
          <p:nvPr/>
        </p:nvSpPr>
        <p:spPr bwMode="auto">
          <a:xfrm>
            <a:off x="2819400" y="3657600"/>
            <a:ext cx="457200" cy="457200"/>
          </a:xfrm>
          <a:prstGeom prst="rect">
            <a:avLst/>
          </a:prstGeom>
          <a:noFill/>
          <a:ln w="12700">
            <a:noFill/>
            <a:miter lim="800000"/>
            <a:headEnd/>
            <a:tailEnd/>
          </a:ln>
        </p:spPr>
        <p:txBody>
          <a:bodyPr anchor="ctr">
            <a:spAutoFit/>
          </a:bodyPr>
          <a:lstStyle/>
          <a:p>
            <a:pPr algn="ctr" eaLnBrk="0" hangingPunct="0"/>
            <a:r>
              <a:rPr lang="en-US" sz="2400"/>
              <a:t>B</a:t>
            </a:r>
          </a:p>
        </p:txBody>
      </p:sp>
      <p:sp>
        <p:nvSpPr>
          <p:cNvPr id="11275" name="Text Box 14"/>
          <p:cNvSpPr txBox="1">
            <a:spLocks noChangeArrowheads="1"/>
          </p:cNvSpPr>
          <p:nvPr/>
        </p:nvSpPr>
        <p:spPr bwMode="auto">
          <a:xfrm>
            <a:off x="6400800" y="3429000"/>
            <a:ext cx="404813" cy="457200"/>
          </a:xfrm>
          <a:prstGeom prst="rect">
            <a:avLst/>
          </a:prstGeom>
          <a:noFill/>
          <a:ln w="12700">
            <a:noFill/>
            <a:miter lim="800000"/>
            <a:headEnd/>
            <a:tailEnd/>
          </a:ln>
        </p:spPr>
        <p:txBody>
          <a:bodyPr wrap="none" anchor="ctr">
            <a:spAutoFit/>
          </a:bodyPr>
          <a:lstStyle/>
          <a:p>
            <a:pPr algn="ctr" eaLnBrk="0" hangingPunct="0"/>
            <a:r>
              <a:rPr lang="en-US" sz="2400"/>
              <a:t>C</a:t>
            </a:r>
          </a:p>
        </p:txBody>
      </p:sp>
      <p:sp>
        <p:nvSpPr>
          <p:cNvPr id="11276" name="Text Box 15"/>
          <p:cNvSpPr txBox="1">
            <a:spLocks noChangeArrowheads="1"/>
          </p:cNvSpPr>
          <p:nvPr/>
        </p:nvSpPr>
        <p:spPr bwMode="auto">
          <a:xfrm>
            <a:off x="2667000" y="4953000"/>
            <a:ext cx="404813" cy="457200"/>
          </a:xfrm>
          <a:prstGeom prst="rect">
            <a:avLst/>
          </a:prstGeom>
          <a:noFill/>
          <a:ln w="12700">
            <a:noFill/>
            <a:miter lim="800000"/>
            <a:headEnd/>
            <a:tailEnd/>
          </a:ln>
        </p:spPr>
        <p:txBody>
          <a:bodyPr wrap="none" anchor="ctr">
            <a:spAutoFit/>
          </a:bodyPr>
          <a:lstStyle/>
          <a:p>
            <a:pPr algn="ctr" eaLnBrk="0" hangingPunct="0"/>
            <a:r>
              <a:rPr lang="en-US" sz="2400"/>
              <a:t>D</a:t>
            </a:r>
          </a:p>
        </p:txBody>
      </p:sp>
      <p:graphicFrame>
        <p:nvGraphicFramePr>
          <p:cNvPr id="11269" name="Object 18"/>
          <p:cNvGraphicFramePr>
            <a:graphicFrameLocks noChangeAspect="1"/>
          </p:cNvGraphicFramePr>
          <p:nvPr/>
        </p:nvGraphicFramePr>
        <p:xfrm>
          <a:off x="6302375" y="2132655"/>
          <a:ext cx="1698625" cy="2310758"/>
        </p:xfrm>
        <a:graphic>
          <a:graphicData uri="http://schemas.openxmlformats.org/presentationml/2006/ole">
            <p:oleObj spid="_x0000_s11269" name="Visio" r:id="rId7" imgW="957126" imgH="1302503" progId="">
              <p:embed/>
            </p:oleObj>
          </a:graphicData>
        </a:graphic>
      </p:graphicFrame>
      <p:sp>
        <p:nvSpPr>
          <p:cNvPr id="11277" name="Rectangle 19"/>
          <p:cNvSpPr>
            <a:spLocks noChangeArrowheads="1"/>
          </p:cNvSpPr>
          <p:nvPr/>
        </p:nvSpPr>
        <p:spPr bwMode="auto">
          <a:xfrm>
            <a:off x="304800" y="1752600"/>
            <a:ext cx="2192338" cy="457200"/>
          </a:xfrm>
          <a:prstGeom prst="rect">
            <a:avLst/>
          </a:prstGeom>
          <a:noFill/>
          <a:ln w="12700">
            <a:noFill/>
            <a:miter lim="800000"/>
            <a:headEnd/>
            <a:tailEnd/>
          </a:ln>
        </p:spPr>
        <p:txBody>
          <a:bodyPr wrap="none" anchor="ctr">
            <a:spAutoFit/>
          </a:bodyPr>
          <a:lstStyle/>
          <a:p>
            <a:pPr eaLnBrk="0" hangingPunct="0"/>
            <a:r>
              <a:rPr lang="en-US" sz="2400"/>
              <a:t>What’s wrong?</a:t>
            </a:r>
          </a:p>
        </p:txBody>
      </p:sp>
      <p:sp>
        <p:nvSpPr>
          <p:cNvPr id="11278" name="Rectangle 20"/>
          <p:cNvSpPr>
            <a:spLocks noChangeArrowheads="1"/>
          </p:cNvSpPr>
          <p:nvPr/>
        </p:nvSpPr>
        <p:spPr bwMode="auto">
          <a:xfrm>
            <a:off x="1992313" y="5562600"/>
            <a:ext cx="5064125" cy="519113"/>
          </a:xfrm>
          <a:prstGeom prst="rect">
            <a:avLst/>
          </a:prstGeom>
          <a:noFill/>
          <a:ln w="12700">
            <a:noFill/>
            <a:miter lim="800000"/>
            <a:headEnd/>
            <a:tailEnd/>
          </a:ln>
        </p:spPr>
        <p:txBody>
          <a:bodyPr wrap="none" anchor="ctr">
            <a:spAutoFit/>
          </a:bodyPr>
          <a:lstStyle/>
          <a:p>
            <a:pPr algn="ctr" eaLnBrk="0" hangingPunct="0"/>
            <a:r>
              <a:rPr lang="en-US" sz="2800">
                <a:solidFill>
                  <a:schemeClr val="tx2"/>
                </a:solidFill>
              </a:rPr>
              <a:t>End of Aresti Language Module</a:t>
            </a:r>
          </a:p>
        </p:txBody>
      </p:sp>
      <p:sp>
        <p:nvSpPr>
          <p:cNvPr id="16" name="Rectangle 2"/>
          <p:cNvSpPr>
            <a:spLocks noChangeArrowheads="1"/>
          </p:cNvSpPr>
          <p:nvPr/>
        </p:nvSpPr>
        <p:spPr bwMode="auto">
          <a:xfrm>
            <a:off x="5105400" y="0"/>
            <a:ext cx="4038600" cy="1600200"/>
          </a:xfrm>
          <a:prstGeom prst="rect">
            <a:avLst/>
          </a:prstGeom>
          <a:noFill/>
          <a:ln w="9525">
            <a:noFill/>
            <a:miter lim="800000"/>
            <a:headEnd/>
            <a:tailEnd/>
          </a:ln>
        </p:spPr>
        <p:txBody>
          <a:bodyPr lIns="92075" tIns="46038" rIns="92075" bIns="46038" anchor="ctr"/>
          <a:lstStyle/>
          <a:p>
            <a:pPr algn="r" eaLnBrk="0" hangingPunct="0"/>
            <a:r>
              <a:rPr lang="en-US" sz="4400" dirty="0" err="1" smtClean="0">
                <a:solidFill>
                  <a:schemeClr val="tx2"/>
                </a:solidFill>
              </a:rPr>
              <a:t>Aresti</a:t>
            </a:r>
            <a:r>
              <a:rPr lang="en-US" sz="4400" dirty="0" smtClean="0">
                <a:solidFill>
                  <a:schemeClr val="tx2"/>
                </a:solidFill>
              </a:rPr>
              <a:t> </a:t>
            </a:r>
            <a:r>
              <a:rPr lang="en-US" sz="4400" dirty="0">
                <a:solidFill>
                  <a:schemeClr val="tx2"/>
                </a:solidFill>
              </a:rPr>
              <a:t>Symbols</a:t>
            </a:r>
          </a:p>
        </p:txBody>
      </p:sp>
      <p:sp>
        <p:nvSpPr>
          <p:cNvPr id="18" name="Date Placeholder 9"/>
          <p:cNvSpPr txBox="1">
            <a:spLocks/>
          </p:cNvSpPr>
          <p:nvPr/>
        </p:nvSpPr>
        <p:spPr>
          <a:xfrm>
            <a:off x="0" y="6629400"/>
            <a:ext cx="1219200" cy="228600"/>
          </a:xfrm>
          <a:prstGeom prst="rect">
            <a:avLst/>
          </a:prstGeom>
        </p:spPr>
        <p:txBody>
          <a:bodyPr vert="horz" lIns="0" tIns="0" rIns="0" bIns="0" anchor="b"/>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smtClean="0">
                <a:ln>
                  <a:noFill/>
                </a:ln>
                <a:solidFill>
                  <a:schemeClr val="tx2">
                    <a:shade val="90000"/>
                  </a:schemeClr>
                </a:solidFill>
                <a:effectLst/>
                <a:uLnTx/>
                <a:uFillTx/>
                <a:latin typeface="+mn-lt"/>
                <a:ea typeface="+mn-ea"/>
                <a:cs typeface="+mn-cs"/>
              </a:rPr>
              <a:t>1/30/2010</a:t>
            </a:r>
            <a:endParaRPr kumimoji="0" lang="en-US" sz="1200" b="1" i="0" u="none" strike="noStrike" kern="1200" cap="none" spc="0" normalizeH="0" baseline="0" noProof="0" dirty="0">
              <a:ln>
                <a:noFill/>
              </a:ln>
              <a:solidFill>
                <a:schemeClr val="tx2">
                  <a:shade val="90000"/>
                </a:schemeClr>
              </a:solidFill>
              <a:effectLst/>
              <a:uLnTx/>
              <a:uFillTx/>
              <a:latin typeface="+mn-lt"/>
              <a:ea typeface="+mn-ea"/>
              <a:cs typeface="+mn-cs"/>
            </a:endParaRPr>
          </a:p>
        </p:txBody>
      </p:sp>
    </p:spTree>
  </p:cSld>
  <p:clrMapOvr>
    <a:masterClrMapping/>
  </p:clrMapOvr>
  <p:transition spd="med">
    <p:cover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2"/>
          <p:cNvSpPr>
            <a:spLocks noGrp="1"/>
          </p:cNvSpPr>
          <p:nvPr>
            <p:ph type="sldNum" sz="quarter" idx="10"/>
          </p:nvPr>
        </p:nvSpPr>
        <p:spPr/>
        <p:txBody>
          <a:bodyPr/>
          <a:lstStyle/>
          <a:p>
            <a:pPr>
              <a:defRPr/>
            </a:pPr>
            <a:r>
              <a:rPr lang="en-US"/>
              <a:t>A-</a:t>
            </a:r>
            <a:fld id="{574F2489-0362-44A5-B5B2-7C757D01E788}" type="slidenum">
              <a:rPr lang="en-US"/>
              <a:pPr>
                <a:defRPr/>
              </a:pPr>
              <a:t>2</a:t>
            </a:fld>
            <a:endParaRPr lang="en-US"/>
          </a:p>
        </p:txBody>
      </p:sp>
      <p:sp>
        <p:nvSpPr>
          <p:cNvPr id="14339" name="Footer Placeholder 3"/>
          <p:cNvSpPr>
            <a:spLocks noGrp="1"/>
          </p:cNvSpPr>
          <p:nvPr>
            <p:ph type="ftr" sz="quarter" idx="12"/>
          </p:nvPr>
        </p:nvSpPr>
        <p:spPr/>
        <p:txBody>
          <a:bodyPr/>
          <a:lstStyle/>
          <a:p>
            <a:pPr>
              <a:defRPr/>
            </a:pPr>
            <a:r>
              <a:rPr lang="en-US" dirty="0"/>
              <a:t>IMAC Scale Aerobatic Seminar</a:t>
            </a:r>
          </a:p>
        </p:txBody>
      </p:sp>
      <p:sp>
        <p:nvSpPr>
          <p:cNvPr id="17412" name="Rectangle 2"/>
          <p:cNvSpPr>
            <a:spLocks noChangeArrowheads="1"/>
          </p:cNvSpPr>
          <p:nvPr/>
        </p:nvSpPr>
        <p:spPr bwMode="auto">
          <a:xfrm>
            <a:off x="5105400" y="0"/>
            <a:ext cx="4038600" cy="1600200"/>
          </a:xfrm>
          <a:prstGeom prst="rect">
            <a:avLst/>
          </a:prstGeom>
          <a:noFill/>
          <a:ln w="9525">
            <a:noFill/>
            <a:miter lim="800000"/>
            <a:headEnd/>
            <a:tailEnd/>
          </a:ln>
        </p:spPr>
        <p:txBody>
          <a:bodyPr lIns="92075" tIns="46038" rIns="92075" bIns="46038" anchor="ctr"/>
          <a:lstStyle/>
          <a:p>
            <a:pPr algn="r" eaLnBrk="0" hangingPunct="0"/>
            <a:r>
              <a:rPr lang="en-US" sz="4400" dirty="0" err="1" smtClean="0">
                <a:solidFill>
                  <a:schemeClr val="tx2"/>
                </a:solidFill>
              </a:rPr>
              <a:t>Aresti</a:t>
            </a:r>
            <a:r>
              <a:rPr lang="en-US" sz="4400" dirty="0" smtClean="0">
                <a:solidFill>
                  <a:schemeClr val="tx2"/>
                </a:solidFill>
              </a:rPr>
              <a:t> </a:t>
            </a:r>
            <a:r>
              <a:rPr lang="en-US" sz="4400" dirty="0">
                <a:solidFill>
                  <a:schemeClr val="tx2"/>
                </a:solidFill>
              </a:rPr>
              <a:t>Symbols</a:t>
            </a:r>
          </a:p>
        </p:txBody>
      </p:sp>
      <p:sp>
        <p:nvSpPr>
          <p:cNvPr id="17413" name="Rectangle 3"/>
          <p:cNvSpPr>
            <a:spLocks noChangeArrowheads="1"/>
          </p:cNvSpPr>
          <p:nvPr/>
        </p:nvSpPr>
        <p:spPr bwMode="auto">
          <a:xfrm>
            <a:off x="2667000" y="1905000"/>
            <a:ext cx="3349625" cy="3113088"/>
          </a:xfrm>
          <a:prstGeom prst="rect">
            <a:avLst/>
          </a:prstGeom>
          <a:noFill/>
          <a:ln w="9525">
            <a:noFill/>
            <a:miter lim="800000"/>
            <a:headEnd/>
            <a:tailEnd/>
          </a:ln>
        </p:spPr>
        <p:txBody>
          <a:bodyPr wrap="none" lIns="92075" tIns="46038" rIns="92075" bIns="46038">
            <a:spAutoFit/>
          </a:bodyPr>
          <a:lstStyle/>
          <a:p>
            <a:pPr eaLnBrk="0" hangingPunct="0"/>
            <a:endParaRPr lang="en-US" b="0" dirty="0"/>
          </a:p>
          <a:p>
            <a:pPr eaLnBrk="0" hangingPunct="0">
              <a:lnSpc>
                <a:spcPct val="130000"/>
              </a:lnSpc>
              <a:buClr>
                <a:srgbClr val="FF0000"/>
              </a:buClr>
              <a:buSzPct val="75000"/>
              <a:buFont typeface="Wingdings" pitchFamily="2" charset="2"/>
              <a:buChar char="Ø"/>
            </a:pPr>
            <a:r>
              <a:rPr lang="en-US" b="0" dirty="0"/>
              <a:t>  Line </a:t>
            </a:r>
            <a:r>
              <a:rPr lang="en-US" b="0" dirty="0" err="1"/>
              <a:t>Symbology</a:t>
            </a:r>
            <a:endParaRPr lang="en-US" b="0" dirty="0"/>
          </a:p>
          <a:p>
            <a:pPr eaLnBrk="0" hangingPunct="0">
              <a:lnSpc>
                <a:spcPct val="130000"/>
              </a:lnSpc>
              <a:buClr>
                <a:srgbClr val="FF0000"/>
              </a:buClr>
              <a:buSzPct val="75000"/>
              <a:buFont typeface="Wingdings" pitchFamily="2" charset="2"/>
              <a:buChar char="Ø"/>
            </a:pPr>
            <a:r>
              <a:rPr lang="en-US" b="0" dirty="0"/>
              <a:t>  Roll </a:t>
            </a:r>
            <a:r>
              <a:rPr lang="en-US" b="0" dirty="0" err="1"/>
              <a:t>Symbology</a:t>
            </a:r>
            <a:endParaRPr lang="en-US" b="0" dirty="0"/>
          </a:p>
          <a:p>
            <a:pPr eaLnBrk="0" hangingPunct="0">
              <a:lnSpc>
                <a:spcPct val="130000"/>
              </a:lnSpc>
              <a:buClr>
                <a:srgbClr val="FF0000"/>
              </a:buClr>
              <a:buSzPct val="75000"/>
              <a:buFont typeface="Wingdings" pitchFamily="2" charset="2"/>
              <a:buChar char="Ø"/>
            </a:pPr>
            <a:r>
              <a:rPr lang="en-US" b="0" dirty="0"/>
              <a:t>  Snap Rolls</a:t>
            </a:r>
          </a:p>
          <a:p>
            <a:pPr eaLnBrk="0" hangingPunct="0">
              <a:lnSpc>
                <a:spcPct val="130000"/>
              </a:lnSpc>
              <a:buClr>
                <a:srgbClr val="FF0000"/>
              </a:buClr>
              <a:buSzPct val="75000"/>
              <a:buFont typeface="Wingdings" pitchFamily="2" charset="2"/>
              <a:buChar char="Ø"/>
            </a:pPr>
            <a:r>
              <a:rPr lang="en-US" b="0" dirty="0"/>
              <a:t>  Spins</a:t>
            </a:r>
          </a:p>
        </p:txBody>
      </p:sp>
      <p:sp>
        <p:nvSpPr>
          <p:cNvPr id="17414" name="Rectangle 4"/>
          <p:cNvSpPr>
            <a:spLocks noChangeArrowheads="1"/>
          </p:cNvSpPr>
          <p:nvPr/>
        </p:nvSpPr>
        <p:spPr bwMode="auto">
          <a:xfrm>
            <a:off x="304800" y="1752600"/>
            <a:ext cx="1987550" cy="457200"/>
          </a:xfrm>
          <a:prstGeom prst="rect">
            <a:avLst/>
          </a:prstGeom>
          <a:noFill/>
          <a:ln w="12700">
            <a:noFill/>
            <a:miter lim="800000"/>
            <a:headEnd/>
            <a:tailEnd/>
          </a:ln>
        </p:spPr>
        <p:txBody>
          <a:bodyPr wrap="none" anchor="ctr">
            <a:spAutoFit/>
          </a:bodyPr>
          <a:lstStyle/>
          <a:p>
            <a:pPr eaLnBrk="0" hangingPunct="0"/>
            <a:r>
              <a:rPr lang="en-US" sz="2400"/>
              <a:t>Key Concepts</a:t>
            </a:r>
            <a:endParaRPr lang="en-US"/>
          </a:p>
        </p:txBody>
      </p:sp>
      <p:sp>
        <p:nvSpPr>
          <p:cNvPr id="8" name="Date Placeholder 9"/>
          <p:cNvSpPr>
            <a:spLocks noGrp="1"/>
          </p:cNvSpPr>
          <p:nvPr>
            <p:ph type="dt" sz="half" idx="10"/>
          </p:nvPr>
        </p:nvSpPr>
        <p:spPr>
          <a:xfrm>
            <a:off x="0" y="6629400"/>
            <a:ext cx="1219200" cy="228600"/>
          </a:xfrm>
        </p:spPr>
        <p:txBody>
          <a:bodyPr/>
          <a:lstStyle>
            <a:lvl1pPr>
              <a:defRPr/>
            </a:lvl1pPr>
          </a:lstStyle>
          <a:p>
            <a:pPr algn="ctr">
              <a:defRPr/>
            </a:pPr>
            <a:r>
              <a:rPr lang="en-US" dirty="0" smtClean="0"/>
              <a:t>1/30/2010</a:t>
            </a:r>
            <a:endParaRPr lang="en-US" dirty="0"/>
          </a:p>
        </p:txBody>
      </p:sp>
    </p:spTree>
  </p:cSld>
  <p:clrMapOvr>
    <a:masterClrMapping/>
  </p:clrMapOvr>
  <p:transition spd="med">
    <p:cover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Slide Number Placeholder 2"/>
          <p:cNvSpPr>
            <a:spLocks noGrp="1"/>
          </p:cNvSpPr>
          <p:nvPr>
            <p:ph type="sldNum" sz="quarter" idx="10"/>
          </p:nvPr>
        </p:nvSpPr>
        <p:spPr/>
        <p:txBody>
          <a:bodyPr/>
          <a:lstStyle/>
          <a:p>
            <a:pPr>
              <a:defRPr/>
            </a:pPr>
            <a:r>
              <a:rPr lang="en-US"/>
              <a:t>A-</a:t>
            </a:r>
            <a:fld id="{FD9C5E36-E806-4E24-BE4B-C8BEF8650739}" type="slidenum">
              <a:rPr lang="en-US"/>
              <a:pPr>
                <a:defRPr/>
              </a:pPr>
              <a:t>3</a:t>
            </a:fld>
            <a:endParaRPr lang="en-US"/>
          </a:p>
        </p:txBody>
      </p:sp>
      <p:sp>
        <p:nvSpPr>
          <p:cNvPr id="1034" name="Footer Placeholder 3"/>
          <p:cNvSpPr>
            <a:spLocks noGrp="1"/>
          </p:cNvSpPr>
          <p:nvPr>
            <p:ph type="ftr" sz="quarter" idx="12"/>
          </p:nvPr>
        </p:nvSpPr>
        <p:spPr/>
        <p:txBody>
          <a:bodyPr/>
          <a:lstStyle/>
          <a:p>
            <a:pPr>
              <a:defRPr/>
            </a:pPr>
            <a:r>
              <a:rPr lang="en-US" dirty="0"/>
              <a:t>IMAC Scale Aerobatic Seminar</a:t>
            </a:r>
          </a:p>
        </p:txBody>
      </p:sp>
      <p:sp>
        <p:nvSpPr>
          <p:cNvPr id="1036" name="Rectangle 3"/>
          <p:cNvSpPr>
            <a:spLocks noChangeArrowheads="1"/>
          </p:cNvSpPr>
          <p:nvPr/>
        </p:nvSpPr>
        <p:spPr bwMode="auto">
          <a:xfrm>
            <a:off x="2590800" y="3810000"/>
            <a:ext cx="4086225" cy="519113"/>
          </a:xfrm>
          <a:prstGeom prst="rect">
            <a:avLst/>
          </a:prstGeom>
          <a:noFill/>
          <a:ln w="9525">
            <a:noFill/>
            <a:miter lim="800000"/>
            <a:headEnd/>
            <a:tailEnd/>
          </a:ln>
        </p:spPr>
        <p:txBody>
          <a:bodyPr wrap="none" lIns="92075" tIns="46038" rIns="92075" bIns="46038">
            <a:spAutoFit/>
          </a:bodyPr>
          <a:lstStyle/>
          <a:p>
            <a:pPr eaLnBrk="0" hangingPunct="0"/>
            <a:r>
              <a:rPr lang="en-US" sz="2800"/>
              <a:t>Positive or Upright Flight</a:t>
            </a:r>
            <a:endParaRPr lang="en-US" sz="2800" b="0"/>
          </a:p>
        </p:txBody>
      </p:sp>
      <p:sp>
        <p:nvSpPr>
          <p:cNvPr id="1037" name="Rectangle 4"/>
          <p:cNvSpPr>
            <a:spLocks noChangeArrowheads="1"/>
          </p:cNvSpPr>
          <p:nvPr/>
        </p:nvSpPr>
        <p:spPr bwMode="auto">
          <a:xfrm>
            <a:off x="2438400" y="5638800"/>
            <a:ext cx="4321175" cy="519113"/>
          </a:xfrm>
          <a:prstGeom prst="rect">
            <a:avLst/>
          </a:prstGeom>
          <a:noFill/>
          <a:ln w="9525">
            <a:noFill/>
            <a:miter lim="800000"/>
            <a:headEnd/>
            <a:tailEnd/>
          </a:ln>
        </p:spPr>
        <p:txBody>
          <a:bodyPr wrap="none" lIns="92075" tIns="46038" rIns="92075" bIns="46038">
            <a:spAutoFit/>
          </a:bodyPr>
          <a:lstStyle/>
          <a:p>
            <a:pPr eaLnBrk="0" hangingPunct="0"/>
            <a:r>
              <a:rPr lang="en-US" sz="2800"/>
              <a:t>Negative or Inverted Flight</a:t>
            </a:r>
            <a:endParaRPr lang="en-US" sz="2400" b="0"/>
          </a:p>
        </p:txBody>
      </p:sp>
      <p:graphicFrame>
        <p:nvGraphicFramePr>
          <p:cNvPr id="1026" name="Object 21"/>
          <p:cNvGraphicFramePr>
            <a:graphicFrameLocks noChangeAspect="1"/>
          </p:cNvGraphicFramePr>
          <p:nvPr/>
        </p:nvGraphicFramePr>
        <p:xfrm>
          <a:off x="4038600" y="2667000"/>
          <a:ext cx="1524000" cy="1082675"/>
        </p:xfrm>
        <a:graphic>
          <a:graphicData uri="http://schemas.openxmlformats.org/presentationml/2006/ole">
            <p:oleObj spid="_x0000_s1026" name="VISIO" r:id="rId4" imgW="1216440" imgH="864360" progId="">
              <p:embed/>
            </p:oleObj>
          </a:graphicData>
        </a:graphic>
      </p:graphicFrame>
      <p:graphicFrame>
        <p:nvGraphicFramePr>
          <p:cNvPr id="1027" name="Object 22"/>
          <p:cNvGraphicFramePr>
            <a:graphicFrameLocks noChangeAspect="1"/>
          </p:cNvGraphicFramePr>
          <p:nvPr/>
        </p:nvGraphicFramePr>
        <p:xfrm>
          <a:off x="6705600" y="2667000"/>
          <a:ext cx="1055688" cy="1066800"/>
        </p:xfrm>
        <a:graphic>
          <a:graphicData uri="http://schemas.openxmlformats.org/presentationml/2006/ole">
            <p:oleObj spid="_x0000_s1027" name="VISIO" r:id="rId5" imgW="856440" imgH="864360" progId="">
              <p:embed/>
            </p:oleObj>
          </a:graphicData>
        </a:graphic>
      </p:graphicFrame>
      <p:graphicFrame>
        <p:nvGraphicFramePr>
          <p:cNvPr id="1028" name="Object 23"/>
          <p:cNvGraphicFramePr>
            <a:graphicFrameLocks noChangeAspect="1"/>
          </p:cNvGraphicFramePr>
          <p:nvPr/>
        </p:nvGraphicFramePr>
        <p:xfrm>
          <a:off x="1143000" y="4724400"/>
          <a:ext cx="1981200" cy="423863"/>
        </p:xfrm>
        <a:graphic>
          <a:graphicData uri="http://schemas.openxmlformats.org/presentationml/2006/ole">
            <p:oleObj spid="_x0000_s1028" name="VISIO" r:id="rId6" imgW="1188360" imgH="254880" progId="">
              <p:embed/>
            </p:oleObj>
          </a:graphicData>
        </a:graphic>
      </p:graphicFrame>
      <p:graphicFrame>
        <p:nvGraphicFramePr>
          <p:cNvPr id="1029" name="Object 25"/>
          <p:cNvGraphicFramePr>
            <a:graphicFrameLocks noChangeAspect="1"/>
          </p:cNvGraphicFramePr>
          <p:nvPr/>
        </p:nvGraphicFramePr>
        <p:xfrm>
          <a:off x="6629400" y="4419600"/>
          <a:ext cx="1133475" cy="1143000"/>
        </p:xfrm>
        <a:graphic>
          <a:graphicData uri="http://schemas.openxmlformats.org/presentationml/2006/ole">
            <p:oleObj spid="_x0000_s1029" name="VISIO" r:id="rId7" imgW="856440" imgH="864360" progId="">
              <p:embed/>
            </p:oleObj>
          </a:graphicData>
        </a:graphic>
      </p:graphicFrame>
      <p:graphicFrame>
        <p:nvGraphicFramePr>
          <p:cNvPr id="1030" name="Object 26"/>
          <p:cNvGraphicFramePr>
            <a:graphicFrameLocks noChangeAspect="1"/>
          </p:cNvGraphicFramePr>
          <p:nvPr/>
        </p:nvGraphicFramePr>
        <p:xfrm>
          <a:off x="3962400" y="4419600"/>
          <a:ext cx="1520825" cy="1277938"/>
        </p:xfrm>
        <a:graphic>
          <a:graphicData uri="http://schemas.openxmlformats.org/presentationml/2006/ole">
            <p:oleObj spid="_x0000_s1030" name="VISIO" r:id="rId8" imgW="1216440" imgH="1022400" progId="">
              <p:embed/>
            </p:oleObj>
          </a:graphicData>
        </a:graphic>
      </p:graphicFrame>
      <p:graphicFrame>
        <p:nvGraphicFramePr>
          <p:cNvPr id="1031" name="Object 32"/>
          <p:cNvGraphicFramePr>
            <a:graphicFrameLocks noChangeAspect="1"/>
          </p:cNvGraphicFramePr>
          <p:nvPr/>
        </p:nvGraphicFramePr>
        <p:xfrm>
          <a:off x="914400" y="2362200"/>
          <a:ext cx="1676400" cy="392113"/>
        </p:xfrm>
        <a:graphic>
          <a:graphicData uri="http://schemas.openxmlformats.org/presentationml/2006/ole">
            <p:oleObj spid="_x0000_s1031" name="VISIO" r:id="rId9" imgW="1278000" imgH="298440" progId="">
              <p:embed/>
            </p:oleObj>
          </a:graphicData>
        </a:graphic>
      </p:graphicFrame>
      <p:sp>
        <p:nvSpPr>
          <p:cNvPr id="1038" name="Text Box 37"/>
          <p:cNvSpPr txBox="1">
            <a:spLocks noChangeArrowheads="1"/>
          </p:cNvSpPr>
          <p:nvPr/>
        </p:nvSpPr>
        <p:spPr bwMode="auto">
          <a:xfrm>
            <a:off x="838200" y="2743200"/>
            <a:ext cx="1812925" cy="396875"/>
          </a:xfrm>
          <a:prstGeom prst="rect">
            <a:avLst/>
          </a:prstGeom>
          <a:noFill/>
          <a:ln w="12700">
            <a:noFill/>
            <a:miter lim="800000"/>
            <a:headEnd/>
            <a:tailEnd/>
          </a:ln>
        </p:spPr>
        <p:txBody>
          <a:bodyPr wrap="none" anchor="ctr">
            <a:spAutoFit/>
          </a:bodyPr>
          <a:lstStyle/>
          <a:p>
            <a:pPr algn="ctr" eaLnBrk="0" hangingPunct="0"/>
            <a:r>
              <a:rPr lang="en-US" sz="2000"/>
              <a:t>Sequence Start</a:t>
            </a:r>
          </a:p>
        </p:txBody>
      </p:sp>
      <p:sp>
        <p:nvSpPr>
          <p:cNvPr id="1039" name="Text Box 39"/>
          <p:cNvSpPr txBox="1">
            <a:spLocks noChangeArrowheads="1"/>
          </p:cNvSpPr>
          <p:nvPr/>
        </p:nvSpPr>
        <p:spPr bwMode="auto">
          <a:xfrm>
            <a:off x="838200" y="3581400"/>
            <a:ext cx="1716088" cy="396875"/>
          </a:xfrm>
          <a:prstGeom prst="rect">
            <a:avLst/>
          </a:prstGeom>
          <a:noFill/>
          <a:ln w="12700">
            <a:noFill/>
            <a:miter lim="800000"/>
            <a:headEnd/>
            <a:tailEnd/>
          </a:ln>
        </p:spPr>
        <p:txBody>
          <a:bodyPr wrap="none" anchor="ctr">
            <a:spAutoFit/>
          </a:bodyPr>
          <a:lstStyle/>
          <a:p>
            <a:pPr algn="ctr" eaLnBrk="0" hangingPunct="0"/>
            <a:r>
              <a:rPr lang="en-US" sz="2000"/>
              <a:t>Sequence End</a:t>
            </a:r>
          </a:p>
        </p:txBody>
      </p:sp>
      <p:graphicFrame>
        <p:nvGraphicFramePr>
          <p:cNvPr id="1032" name="Object 41"/>
          <p:cNvGraphicFramePr>
            <a:graphicFrameLocks noChangeAspect="1"/>
          </p:cNvGraphicFramePr>
          <p:nvPr/>
        </p:nvGraphicFramePr>
        <p:xfrm>
          <a:off x="914400" y="3124200"/>
          <a:ext cx="1752600" cy="550863"/>
        </p:xfrm>
        <a:graphic>
          <a:graphicData uri="http://schemas.openxmlformats.org/presentationml/2006/ole">
            <p:oleObj spid="_x0000_s1032" name="VISIO" r:id="rId10" imgW="1350000" imgH="372600" progId="">
              <p:embed/>
            </p:oleObj>
          </a:graphicData>
        </a:graphic>
      </p:graphicFrame>
      <p:sp>
        <p:nvSpPr>
          <p:cNvPr id="1040" name="Rectangle 42"/>
          <p:cNvSpPr>
            <a:spLocks noChangeArrowheads="1"/>
          </p:cNvSpPr>
          <p:nvPr/>
        </p:nvSpPr>
        <p:spPr bwMode="auto">
          <a:xfrm>
            <a:off x="304800" y="1752600"/>
            <a:ext cx="2292350" cy="457200"/>
          </a:xfrm>
          <a:prstGeom prst="rect">
            <a:avLst/>
          </a:prstGeom>
          <a:noFill/>
          <a:ln w="12700">
            <a:noFill/>
            <a:miter lim="800000"/>
            <a:headEnd/>
            <a:tailEnd/>
          </a:ln>
        </p:spPr>
        <p:txBody>
          <a:bodyPr wrap="none" anchor="ctr">
            <a:spAutoFit/>
          </a:bodyPr>
          <a:lstStyle/>
          <a:p>
            <a:pPr eaLnBrk="0" hangingPunct="0"/>
            <a:r>
              <a:rPr lang="en-US" sz="2400"/>
              <a:t>Line Symbology</a:t>
            </a:r>
          </a:p>
        </p:txBody>
      </p:sp>
      <p:sp>
        <p:nvSpPr>
          <p:cNvPr id="1041" name="Oval 43"/>
          <p:cNvSpPr>
            <a:spLocks noChangeArrowheads="1"/>
          </p:cNvSpPr>
          <p:nvPr/>
        </p:nvSpPr>
        <p:spPr bwMode="auto">
          <a:xfrm>
            <a:off x="838200" y="2286000"/>
            <a:ext cx="533400" cy="533400"/>
          </a:xfrm>
          <a:prstGeom prst="ellipse">
            <a:avLst/>
          </a:prstGeom>
          <a:noFill/>
          <a:ln w="28575">
            <a:solidFill>
              <a:srgbClr val="FF0000"/>
            </a:solidFill>
            <a:round/>
            <a:headEnd/>
            <a:tailEnd/>
          </a:ln>
        </p:spPr>
        <p:txBody>
          <a:bodyPr wrap="none" anchor="ctr"/>
          <a:lstStyle/>
          <a:p>
            <a:pPr algn="ctr"/>
            <a:endParaRPr lang="en-US" dirty="0"/>
          </a:p>
        </p:txBody>
      </p:sp>
      <p:sp>
        <p:nvSpPr>
          <p:cNvPr id="1042" name="Oval 44"/>
          <p:cNvSpPr>
            <a:spLocks noChangeArrowheads="1"/>
          </p:cNvSpPr>
          <p:nvPr/>
        </p:nvSpPr>
        <p:spPr bwMode="auto">
          <a:xfrm>
            <a:off x="2209800" y="3124200"/>
            <a:ext cx="533400" cy="533400"/>
          </a:xfrm>
          <a:prstGeom prst="ellipse">
            <a:avLst/>
          </a:prstGeom>
          <a:noFill/>
          <a:ln w="28575">
            <a:solidFill>
              <a:srgbClr val="FF0000"/>
            </a:solidFill>
            <a:round/>
            <a:headEnd/>
            <a:tailEnd/>
          </a:ln>
        </p:spPr>
        <p:txBody>
          <a:bodyPr wrap="none" anchor="ctr"/>
          <a:lstStyle/>
          <a:p>
            <a:pPr algn="ctr"/>
            <a:endParaRPr lang="en-US"/>
          </a:p>
        </p:txBody>
      </p:sp>
      <p:sp>
        <p:nvSpPr>
          <p:cNvPr id="19" name="Rectangle 2"/>
          <p:cNvSpPr>
            <a:spLocks noChangeArrowheads="1"/>
          </p:cNvSpPr>
          <p:nvPr/>
        </p:nvSpPr>
        <p:spPr bwMode="auto">
          <a:xfrm>
            <a:off x="5105400" y="0"/>
            <a:ext cx="4038600" cy="1600200"/>
          </a:xfrm>
          <a:prstGeom prst="rect">
            <a:avLst/>
          </a:prstGeom>
          <a:noFill/>
          <a:ln w="9525">
            <a:noFill/>
            <a:miter lim="800000"/>
            <a:headEnd/>
            <a:tailEnd/>
          </a:ln>
        </p:spPr>
        <p:txBody>
          <a:bodyPr lIns="92075" tIns="46038" rIns="92075" bIns="46038" anchor="ctr"/>
          <a:lstStyle/>
          <a:p>
            <a:pPr algn="r" eaLnBrk="0" hangingPunct="0"/>
            <a:r>
              <a:rPr lang="en-US" sz="4400" dirty="0" err="1" smtClean="0">
                <a:solidFill>
                  <a:schemeClr val="tx2"/>
                </a:solidFill>
              </a:rPr>
              <a:t>Aresti</a:t>
            </a:r>
            <a:r>
              <a:rPr lang="en-US" sz="4400" dirty="0" smtClean="0">
                <a:solidFill>
                  <a:schemeClr val="tx2"/>
                </a:solidFill>
              </a:rPr>
              <a:t> </a:t>
            </a:r>
            <a:r>
              <a:rPr lang="en-US" sz="4400" dirty="0">
                <a:solidFill>
                  <a:schemeClr val="tx2"/>
                </a:solidFill>
              </a:rPr>
              <a:t>Symbols</a:t>
            </a:r>
          </a:p>
        </p:txBody>
      </p:sp>
      <p:sp>
        <p:nvSpPr>
          <p:cNvPr id="20" name="Date Placeholder 9"/>
          <p:cNvSpPr>
            <a:spLocks noGrp="1"/>
          </p:cNvSpPr>
          <p:nvPr>
            <p:ph type="dt" sz="half" idx="10"/>
          </p:nvPr>
        </p:nvSpPr>
        <p:spPr>
          <a:xfrm>
            <a:off x="0" y="6629400"/>
            <a:ext cx="1219200" cy="228600"/>
          </a:xfrm>
        </p:spPr>
        <p:txBody>
          <a:bodyPr/>
          <a:lstStyle>
            <a:lvl1pPr>
              <a:defRPr/>
            </a:lvl1pPr>
          </a:lstStyle>
          <a:p>
            <a:pPr algn="ctr">
              <a:defRPr/>
            </a:pPr>
            <a:r>
              <a:rPr lang="en-US" dirty="0" smtClean="0"/>
              <a:t>1/30/2010</a:t>
            </a:r>
            <a:endParaRPr lang="en-US" dirty="0"/>
          </a:p>
        </p:txBody>
      </p:sp>
    </p:spTree>
  </p:cSld>
  <p:clrMapOvr>
    <a:masterClrMapping/>
  </p:clrMapOvr>
  <p:transition spd="med">
    <p:cover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2"/>
          <p:cNvSpPr>
            <a:spLocks noGrp="1"/>
          </p:cNvSpPr>
          <p:nvPr>
            <p:ph type="sldNum" sz="quarter" idx="10"/>
          </p:nvPr>
        </p:nvSpPr>
        <p:spPr/>
        <p:txBody>
          <a:bodyPr/>
          <a:lstStyle/>
          <a:p>
            <a:pPr>
              <a:defRPr/>
            </a:pPr>
            <a:r>
              <a:rPr lang="en-US"/>
              <a:t>A-</a:t>
            </a:r>
            <a:fld id="{A1AA092F-B937-45AE-9E2C-784C5A5C599E}" type="slidenum">
              <a:rPr lang="en-US"/>
              <a:pPr>
                <a:defRPr/>
              </a:pPr>
              <a:t>4</a:t>
            </a:fld>
            <a:endParaRPr lang="en-US"/>
          </a:p>
        </p:txBody>
      </p:sp>
      <p:sp>
        <p:nvSpPr>
          <p:cNvPr id="2053" name="Footer Placeholder 3"/>
          <p:cNvSpPr>
            <a:spLocks noGrp="1"/>
          </p:cNvSpPr>
          <p:nvPr>
            <p:ph type="ftr" sz="quarter" idx="12"/>
          </p:nvPr>
        </p:nvSpPr>
        <p:spPr/>
        <p:txBody>
          <a:bodyPr/>
          <a:lstStyle/>
          <a:p>
            <a:pPr>
              <a:defRPr/>
            </a:pPr>
            <a:r>
              <a:rPr lang="en-US" dirty="0"/>
              <a:t>IMAC Scale Aerobatic Seminar</a:t>
            </a:r>
          </a:p>
        </p:txBody>
      </p:sp>
      <p:graphicFrame>
        <p:nvGraphicFramePr>
          <p:cNvPr id="2050" name="Object 11"/>
          <p:cNvGraphicFramePr>
            <a:graphicFrameLocks noChangeAspect="1"/>
          </p:cNvGraphicFramePr>
          <p:nvPr/>
        </p:nvGraphicFramePr>
        <p:xfrm>
          <a:off x="990600" y="2438400"/>
          <a:ext cx="1219200" cy="1406525"/>
        </p:xfrm>
        <a:graphic>
          <a:graphicData uri="http://schemas.openxmlformats.org/presentationml/2006/ole">
            <p:oleObj spid="_x0000_s2050" name="VISIO" r:id="rId4" imgW="856440" imgH="985680" progId="">
              <p:embed/>
            </p:oleObj>
          </a:graphicData>
        </a:graphic>
      </p:graphicFrame>
      <p:graphicFrame>
        <p:nvGraphicFramePr>
          <p:cNvPr id="2051" name="Object 12"/>
          <p:cNvGraphicFramePr>
            <a:graphicFrameLocks noChangeAspect="1"/>
          </p:cNvGraphicFramePr>
          <p:nvPr/>
        </p:nvGraphicFramePr>
        <p:xfrm>
          <a:off x="914400" y="3962400"/>
          <a:ext cx="1295400" cy="1493838"/>
        </p:xfrm>
        <a:graphic>
          <a:graphicData uri="http://schemas.openxmlformats.org/presentationml/2006/ole">
            <p:oleObj spid="_x0000_s2051" name="VISIO" r:id="rId5" imgW="856440" imgH="985680" progId="">
              <p:embed/>
            </p:oleObj>
          </a:graphicData>
        </a:graphic>
      </p:graphicFrame>
      <p:sp>
        <p:nvSpPr>
          <p:cNvPr id="2055" name="Text Box 13"/>
          <p:cNvSpPr txBox="1">
            <a:spLocks noChangeArrowheads="1"/>
          </p:cNvSpPr>
          <p:nvPr/>
        </p:nvSpPr>
        <p:spPr bwMode="auto">
          <a:xfrm>
            <a:off x="2209800" y="2508161"/>
            <a:ext cx="6934200" cy="1200329"/>
          </a:xfrm>
          <a:prstGeom prst="rect">
            <a:avLst/>
          </a:prstGeom>
          <a:noFill/>
          <a:ln w="12700">
            <a:noFill/>
            <a:miter lim="800000"/>
            <a:headEnd/>
            <a:tailEnd/>
          </a:ln>
        </p:spPr>
        <p:txBody>
          <a:bodyPr anchor="ctr">
            <a:spAutoFit/>
          </a:bodyPr>
          <a:lstStyle/>
          <a:p>
            <a:pPr eaLnBrk="0" hangingPunct="0">
              <a:buClr>
                <a:srgbClr val="FF0000"/>
              </a:buClr>
              <a:buSzPct val="75000"/>
              <a:buFont typeface="Wingdings" pitchFamily="2" charset="2"/>
              <a:buChar char="Ø"/>
            </a:pPr>
            <a:r>
              <a:rPr lang="en-US" sz="2400" dirty="0"/>
              <a:t> Push to a down line.</a:t>
            </a:r>
          </a:p>
          <a:p>
            <a:pPr eaLnBrk="0" hangingPunct="0">
              <a:buClr>
                <a:srgbClr val="FF0000"/>
              </a:buClr>
              <a:buSzPct val="75000"/>
              <a:buFont typeface="Wingdings" pitchFamily="2" charset="2"/>
              <a:buChar char="Ø"/>
            </a:pPr>
            <a:r>
              <a:rPr lang="en-US" sz="2400" dirty="0"/>
              <a:t> Negative G shown with dashed lines. </a:t>
            </a:r>
          </a:p>
          <a:p>
            <a:pPr eaLnBrk="0" hangingPunct="0">
              <a:buClr>
                <a:srgbClr val="FF0000"/>
              </a:buClr>
              <a:buSzPct val="75000"/>
              <a:buFont typeface="Wingdings" pitchFamily="2" charset="2"/>
              <a:buChar char="Ø"/>
            </a:pPr>
            <a:r>
              <a:rPr lang="en-US" sz="2400" dirty="0"/>
              <a:t> The second pull to an upright line is shown solid.</a:t>
            </a:r>
          </a:p>
        </p:txBody>
      </p:sp>
      <p:sp>
        <p:nvSpPr>
          <p:cNvPr id="2056" name="Text Box 14"/>
          <p:cNvSpPr txBox="1">
            <a:spLocks noChangeArrowheads="1"/>
          </p:cNvSpPr>
          <p:nvPr/>
        </p:nvSpPr>
        <p:spPr bwMode="auto">
          <a:xfrm>
            <a:off x="2590800" y="4108361"/>
            <a:ext cx="4966424" cy="1200329"/>
          </a:xfrm>
          <a:prstGeom prst="rect">
            <a:avLst/>
          </a:prstGeom>
          <a:noFill/>
          <a:ln w="12700">
            <a:noFill/>
            <a:miter lim="800000"/>
            <a:headEnd/>
            <a:tailEnd/>
          </a:ln>
        </p:spPr>
        <p:txBody>
          <a:bodyPr wrap="none" anchor="ctr">
            <a:spAutoFit/>
          </a:bodyPr>
          <a:lstStyle/>
          <a:p>
            <a:pPr eaLnBrk="0" hangingPunct="0">
              <a:buClr>
                <a:srgbClr val="FF0000"/>
              </a:buClr>
              <a:buSzPct val="75000"/>
              <a:buFont typeface="Wingdings" pitchFamily="2" charset="2"/>
              <a:buChar char="Ø"/>
            </a:pPr>
            <a:r>
              <a:rPr lang="en-US" sz="2400" dirty="0"/>
              <a:t> Pull to </a:t>
            </a:r>
            <a:r>
              <a:rPr lang="en-US" sz="2400" dirty="0" err="1"/>
              <a:t>upline</a:t>
            </a:r>
            <a:r>
              <a:rPr lang="en-US" sz="2400" dirty="0"/>
              <a:t>. </a:t>
            </a:r>
          </a:p>
          <a:p>
            <a:pPr eaLnBrk="0" hangingPunct="0">
              <a:buClr>
                <a:srgbClr val="FF0000"/>
              </a:buClr>
              <a:buSzPct val="75000"/>
              <a:buFont typeface="Wingdings" pitchFamily="2" charset="2"/>
              <a:buChar char="Ø"/>
            </a:pPr>
            <a:r>
              <a:rPr lang="en-US" sz="2400" dirty="0"/>
              <a:t> Shown as a solid line.</a:t>
            </a:r>
          </a:p>
          <a:p>
            <a:pPr eaLnBrk="0" hangingPunct="0">
              <a:buClr>
                <a:srgbClr val="FF0000"/>
              </a:buClr>
              <a:buSzPct val="75000"/>
              <a:buFont typeface="Wingdings" pitchFamily="2" charset="2"/>
              <a:buChar char="Ø"/>
            </a:pPr>
            <a:r>
              <a:rPr lang="en-US" sz="2400" dirty="0"/>
              <a:t> Push to exit upright is a solid line. </a:t>
            </a:r>
            <a:endParaRPr lang="en-US" dirty="0"/>
          </a:p>
        </p:txBody>
      </p:sp>
      <p:sp>
        <p:nvSpPr>
          <p:cNvPr id="2057" name="Rectangle 15"/>
          <p:cNvSpPr>
            <a:spLocks noChangeArrowheads="1"/>
          </p:cNvSpPr>
          <p:nvPr/>
        </p:nvSpPr>
        <p:spPr bwMode="auto">
          <a:xfrm>
            <a:off x="304800" y="1676400"/>
            <a:ext cx="2292350" cy="762000"/>
          </a:xfrm>
          <a:prstGeom prst="rect">
            <a:avLst/>
          </a:prstGeom>
          <a:noFill/>
          <a:ln w="12700">
            <a:noFill/>
            <a:miter lim="800000"/>
            <a:headEnd/>
            <a:tailEnd/>
          </a:ln>
        </p:spPr>
        <p:txBody>
          <a:bodyPr wrap="none" anchor="ctr">
            <a:spAutoFit/>
          </a:bodyPr>
          <a:lstStyle/>
          <a:p>
            <a:pPr eaLnBrk="0" hangingPunct="0"/>
            <a:r>
              <a:rPr lang="en-US" sz="2400"/>
              <a:t>Line Symbology</a:t>
            </a:r>
          </a:p>
          <a:p>
            <a:pPr eaLnBrk="0" hangingPunct="0"/>
            <a:r>
              <a:rPr lang="en-US" sz="2000" b="0"/>
              <a:t>(Continued)</a:t>
            </a:r>
            <a:endParaRPr lang="en-US" sz="2400"/>
          </a:p>
        </p:txBody>
      </p:sp>
      <p:sp>
        <p:nvSpPr>
          <p:cNvPr id="11" name="Date Placeholder 9"/>
          <p:cNvSpPr>
            <a:spLocks noGrp="1"/>
          </p:cNvSpPr>
          <p:nvPr>
            <p:ph type="dt" sz="half" idx="10"/>
          </p:nvPr>
        </p:nvSpPr>
        <p:spPr>
          <a:xfrm>
            <a:off x="0" y="6629400"/>
            <a:ext cx="1219200" cy="228600"/>
          </a:xfrm>
        </p:spPr>
        <p:txBody>
          <a:bodyPr/>
          <a:lstStyle>
            <a:lvl1pPr>
              <a:defRPr/>
            </a:lvl1pPr>
          </a:lstStyle>
          <a:p>
            <a:pPr algn="ctr">
              <a:defRPr/>
            </a:pPr>
            <a:r>
              <a:rPr lang="en-US" dirty="0" smtClean="0"/>
              <a:t>1/30/2010</a:t>
            </a:r>
            <a:endParaRPr lang="en-US" dirty="0"/>
          </a:p>
        </p:txBody>
      </p:sp>
      <p:sp>
        <p:nvSpPr>
          <p:cNvPr id="12" name="Rectangle 2"/>
          <p:cNvSpPr>
            <a:spLocks noChangeArrowheads="1"/>
          </p:cNvSpPr>
          <p:nvPr/>
        </p:nvSpPr>
        <p:spPr bwMode="auto">
          <a:xfrm>
            <a:off x="5105400" y="0"/>
            <a:ext cx="4038600" cy="1600200"/>
          </a:xfrm>
          <a:prstGeom prst="rect">
            <a:avLst/>
          </a:prstGeom>
          <a:noFill/>
          <a:ln w="9525">
            <a:noFill/>
            <a:miter lim="800000"/>
            <a:headEnd/>
            <a:tailEnd/>
          </a:ln>
        </p:spPr>
        <p:txBody>
          <a:bodyPr lIns="92075" tIns="46038" rIns="92075" bIns="46038" anchor="ctr"/>
          <a:lstStyle/>
          <a:p>
            <a:pPr algn="r" eaLnBrk="0" hangingPunct="0"/>
            <a:r>
              <a:rPr lang="en-US" sz="4400" dirty="0" err="1" smtClean="0">
                <a:solidFill>
                  <a:schemeClr val="tx2"/>
                </a:solidFill>
              </a:rPr>
              <a:t>Aresti</a:t>
            </a:r>
            <a:r>
              <a:rPr lang="en-US" sz="4400" dirty="0" smtClean="0">
                <a:solidFill>
                  <a:schemeClr val="tx2"/>
                </a:solidFill>
              </a:rPr>
              <a:t> </a:t>
            </a:r>
            <a:r>
              <a:rPr lang="en-US" sz="4400" dirty="0">
                <a:solidFill>
                  <a:schemeClr val="tx2"/>
                </a:solidFill>
              </a:rPr>
              <a:t>Symbols</a:t>
            </a:r>
          </a:p>
        </p:txBody>
      </p:sp>
    </p:spTree>
  </p:cSld>
  <p:clrMapOvr>
    <a:masterClrMapping/>
  </p:clrMapOvr>
  <p:transition spd="med">
    <p:cover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Slide Number Placeholder 2"/>
          <p:cNvSpPr>
            <a:spLocks noGrp="1"/>
          </p:cNvSpPr>
          <p:nvPr>
            <p:ph type="sldNum" sz="quarter" idx="10"/>
          </p:nvPr>
        </p:nvSpPr>
        <p:spPr/>
        <p:txBody>
          <a:bodyPr/>
          <a:lstStyle/>
          <a:p>
            <a:pPr>
              <a:defRPr/>
            </a:pPr>
            <a:r>
              <a:rPr lang="en-US"/>
              <a:t>A-</a:t>
            </a:r>
            <a:fld id="{5EE4A3F9-95D6-47BB-9FB3-BE8077C57968}" type="slidenum">
              <a:rPr lang="en-US"/>
              <a:pPr>
                <a:defRPr/>
              </a:pPr>
              <a:t>5</a:t>
            </a:fld>
            <a:endParaRPr lang="en-US"/>
          </a:p>
        </p:txBody>
      </p:sp>
      <p:sp>
        <p:nvSpPr>
          <p:cNvPr id="3079" name="Footer Placeholder 3"/>
          <p:cNvSpPr>
            <a:spLocks noGrp="1"/>
          </p:cNvSpPr>
          <p:nvPr>
            <p:ph type="ftr" sz="quarter" idx="12"/>
          </p:nvPr>
        </p:nvSpPr>
        <p:spPr/>
        <p:txBody>
          <a:bodyPr/>
          <a:lstStyle/>
          <a:p>
            <a:pPr>
              <a:defRPr/>
            </a:pPr>
            <a:r>
              <a:rPr lang="en-US" dirty="0"/>
              <a:t>IMAC Scale Aerobatic Seminar</a:t>
            </a:r>
          </a:p>
        </p:txBody>
      </p:sp>
      <p:sp>
        <p:nvSpPr>
          <p:cNvPr id="3081" name="Rectangle 3"/>
          <p:cNvSpPr>
            <a:spLocks noChangeArrowheads="1"/>
          </p:cNvSpPr>
          <p:nvPr/>
        </p:nvSpPr>
        <p:spPr bwMode="auto">
          <a:xfrm>
            <a:off x="2743200" y="3200400"/>
            <a:ext cx="3892550" cy="519113"/>
          </a:xfrm>
          <a:prstGeom prst="rect">
            <a:avLst/>
          </a:prstGeom>
          <a:noFill/>
          <a:ln w="9525">
            <a:noFill/>
            <a:miter lim="800000"/>
            <a:headEnd/>
            <a:tailEnd/>
          </a:ln>
        </p:spPr>
        <p:txBody>
          <a:bodyPr wrap="none" lIns="92075" tIns="46038" rIns="92075" bIns="46038">
            <a:spAutoFit/>
          </a:bodyPr>
          <a:lstStyle/>
          <a:p>
            <a:pPr eaLnBrk="0" hangingPunct="0"/>
            <a:r>
              <a:rPr lang="en-US" sz="2800"/>
              <a:t>Full Aileron Rolls (360</a:t>
            </a:r>
            <a:r>
              <a:rPr lang="en-US" sz="2800">
                <a:sym typeface="Symbol" pitchFamily="18" charset="2"/>
              </a:rPr>
              <a:t>)</a:t>
            </a:r>
            <a:endParaRPr lang="en-US" sz="2800" b="0"/>
          </a:p>
        </p:txBody>
      </p:sp>
      <p:sp>
        <p:nvSpPr>
          <p:cNvPr id="3082" name="Rectangle 4"/>
          <p:cNvSpPr>
            <a:spLocks noChangeArrowheads="1"/>
          </p:cNvSpPr>
          <p:nvPr/>
        </p:nvSpPr>
        <p:spPr bwMode="auto">
          <a:xfrm>
            <a:off x="2667000" y="4953000"/>
            <a:ext cx="4191000" cy="519113"/>
          </a:xfrm>
          <a:prstGeom prst="rect">
            <a:avLst/>
          </a:prstGeom>
          <a:noFill/>
          <a:ln w="9525">
            <a:noFill/>
            <a:miter lim="800000"/>
            <a:headEnd/>
            <a:tailEnd/>
          </a:ln>
        </p:spPr>
        <p:txBody>
          <a:bodyPr lIns="92075" tIns="46038" rIns="92075" bIns="46038">
            <a:spAutoFit/>
          </a:bodyPr>
          <a:lstStyle/>
          <a:p>
            <a:pPr eaLnBrk="0" hangingPunct="0"/>
            <a:r>
              <a:rPr lang="en-US" sz="2800"/>
              <a:t>Half Aileron Rolls (180</a:t>
            </a:r>
            <a:r>
              <a:rPr lang="en-US" sz="2800">
                <a:sym typeface="Symbol" pitchFamily="18" charset="2"/>
              </a:rPr>
              <a:t>)</a:t>
            </a:r>
          </a:p>
        </p:txBody>
      </p:sp>
      <p:graphicFrame>
        <p:nvGraphicFramePr>
          <p:cNvPr id="3074" name="Object 5"/>
          <p:cNvGraphicFramePr>
            <a:graphicFrameLocks noChangeAspect="1"/>
          </p:cNvGraphicFramePr>
          <p:nvPr/>
        </p:nvGraphicFramePr>
        <p:xfrm>
          <a:off x="5029200" y="1981200"/>
          <a:ext cx="3200400" cy="1390650"/>
        </p:xfrm>
        <a:graphic>
          <a:graphicData uri="http://schemas.openxmlformats.org/presentationml/2006/ole">
            <p:oleObj spid="_x0000_s3074" name="VISIO" r:id="rId4" imgW="1188360" imgH="473400" progId="">
              <p:embed/>
            </p:oleObj>
          </a:graphicData>
        </a:graphic>
      </p:graphicFrame>
      <p:graphicFrame>
        <p:nvGraphicFramePr>
          <p:cNvPr id="3075" name="Object 6"/>
          <p:cNvGraphicFramePr>
            <a:graphicFrameLocks noChangeAspect="1"/>
          </p:cNvGraphicFramePr>
          <p:nvPr/>
        </p:nvGraphicFramePr>
        <p:xfrm>
          <a:off x="762000" y="2057400"/>
          <a:ext cx="3352800" cy="1341438"/>
        </p:xfrm>
        <a:graphic>
          <a:graphicData uri="http://schemas.openxmlformats.org/presentationml/2006/ole">
            <p:oleObj spid="_x0000_s3075" name="VISIO" r:id="rId5" imgW="1188360" imgH="473400" progId="">
              <p:embed/>
            </p:oleObj>
          </a:graphicData>
        </a:graphic>
      </p:graphicFrame>
      <p:graphicFrame>
        <p:nvGraphicFramePr>
          <p:cNvPr id="3076" name="Object 7"/>
          <p:cNvGraphicFramePr>
            <a:graphicFrameLocks noChangeAspect="1"/>
          </p:cNvGraphicFramePr>
          <p:nvPr/>
        </p:nvGraphicFramePr>
        <p:xfrm>
          <a:off x="5029200" y="3962400"/>
          <a:ext cx="3200400" cy="1027113"/>
        </p:xfrm>
        <a:graphic>
          <a:graphicData uri="http://schemas.openxmlformats.org/presentationml/2006/ole">
            <p:oleObj spid="_x0000_s3076" name="VISIO" r:id="rId6" imgW="1188360" imgH="381240" progId="">
              <p:embed/>
            </p:oleObj>
          </a:graphicData>
        </a:graphic>
      </p:graphicFrame>
      <p:graphicFrame>
        <p:nvGraphicFramePr>
          <p:cNvPr id="3077" name="Object 8"/>
          <p:cNvGraphicFramePr>
            <a:graphicFrameLocks noChangeAspect="1"/>
          </p:cNvGraphicFramePr>
          <p:nvPr/>
        </p:nvGraphicFramePr>
        <p:xfrm>
          <a:off x="838200" y="3870325"/>
          <a:ext cx="3352800" cy="1027113"/>
        </p:xfrm>
        <a:graphic>
          <a:graphicData uri="http://schemas.openxmlformats.org/presentationml/2006/ole">
            <p:oleObj spid="_x0000_s3077" name="VISIO" r:id="rId7" imgW="1188360" imgH="329400" progId="">
              <p:embed/>
            </p:oleObj>
          </a:graphicData>
        </a:graphic>
      </p:graphicFrame>
      <p:sp>
        <p:nvSpPr>
          <p:cNvPr id="3083" name="Text Box 10"/>
          <p:cNvSpPr txBox="1">
            <a:spLocks noChangeArrowheads="1"/>
          </p:cNvSpPr>
          <p:nvPr/>
        </p:nvSpPr>
        <p:spPr bwMode="auto">
          <a:xfrm>
            <a:off x="1295400" y="5562600"/>
            <a:ext cx="6400800" cy="457200"/>
          </a:xfrm>
          <a:prstGeom prst="rect">
            <a:avLst/>
          </a:prstGeom>
          <a:noFill/>
          <a:ln w="12700">
            <a:noFill/>
            <a:miter lim="800000"/>
            <a:headEnd type="none" w="sm" len="sm"/>
            <a:tailEnd type="none" w="sm" len="sm"/>
          </a:ln>
        </p:spPr>
        <p:txBody>
          <a:bodyPr>
            <a:spAutoFit/>
          </a:bodyPr>
          <a:lstStyle/>
          <a:p>
            <a:pPr algn="ctr" eaLnBrk="0" hangingPunct="0">
              <a:spcBef>
                <a:spcPct val="50000"/>
              </a:spcBef>
            </a:pPr>
            <a:r>
              <a:rPr lang="en-US" sz="2400"/>
              <a:t>Direction of flight always into “cup” of arrow.</a:t>
            </a:r>
          </a:p>
        </p:txBody>
      </p:sp>
      <p:sp>
        <p:nvSpPr>
          <p:cNvPr id="3084" name="AutoShape 13"/>
          <p:cNvSpPr>
            <a:spLocks noChangeArrowheads="1"/>
          </p:cNvSpPr>
          <p:nvPr/>
        </p:nvSpPr>
        <p:spPr bwMode="auto">
          <a:xfrm>
            <a:off x="990600" y="3048000"/>
            <a:ext cx="838200" cy="228600"/>
          </a:xfrm>
          <a:prstGeom prst="rightArrow">
            <a:avLst>
              <a:gd name="adj1" fmla="val 50000"/>
              <a:gd name="adj2" fmla="val 91667"/>
            </a:avLst>
          </a:prstGeom>
          <a:solidFill>
            <a:schemeClr val="bg1"/>
          </a:solidFill>
          <a:ln w="12700">
            <a:solidFill>
              <a:schemeClr val="tx1"/>
            </a:solidFill>
            <a:miter lim="800000"/>
            <a:headEnd/>
            <a:tailEnd/>
          </a:ln>
        </p:spPr>
        <p:txBody>
          <a:bodyPr wrap="none" anchor="ctr"/>
          <a:lstStyle/>
          <a:p>
            <a:pPr algn="ctr"/>
            <a:endParaRPr lang="en-US"/>
          </a:p>
        </p:txBody>
      </p:sp>
      <p:sp>
        <p:nvSpPr>
          <p:cNvPr id="3085" name="AutoShape 14"/>
          <p:cNvSpPr>
            <a:spLocks noChangeArrowheads="1"/>
          </p:cNvSpPr>
          <p:nvPr/>
        </p:nvSpPr>
        <p:spPr bwMode="auto">
          <a:xfrm>
            <a:off x="1066800" y="5029200"/>
            <a:ext cx="838200" cy="228600"/>
          </a:xfrm>
          <a:prstGeom prst="rightArrow">
            <a:avLst>
              <a:gd name="adj1" fmla="val 50000"/>
              <a:gd name="adj2" fmla="val 91667"/>
            </a:avLst>
          </a:prstGeom>
          <a:solidFill>
            <a:schemeClr val="bg1"/>
          </a:solidFill>
          <a:ln w="12700">
            <a:solidFill>
              <a:schemeClr val="tx1"/>
            </a:solidFill>
            <a:miter lim="800000"/>
            <a:headEnd/>
            <a:tailEnd/>
          </a:ln>
        </p:spPr>
        <p:txBody>
          <a:bodyPr wrap="none" anchor="ctr"/>
          <a:lstStyle/>
          <a:p>
            <a:pPr algn="ctr"/>
            <a:endParaRPr lang="en-US"/>
          </a:p>
        </p:txBody>
      </p:sp>
      <p:sp>
        <p:nvSpPr>
          <p:cNvPr id="3086" name="AutoShape 15"/>
          <p:cNvSpPr>
            <a:spLocks noChangeArrowheads="1"/>
          </p:cNvSpPr>
          <p:nvPr/>
        </p:nvSpPr>
        <p:spPr bwMode="auto">
          <a:xfrm>
            <a:off x="7239000" y="2971800"/>
            <a:ext cx="762000" cy="228600"/>
          </a:xfrm>
          <a:prstGeom prst="leftArrow">
            <a:avLst>
              <a:gd name="adj1" fmla="val 50000"/>
              <a:gd name="adj2" fmla="val 83333"/>
            </a:avLst>
          </a:prstGeom>
          <a:solidFill>
            <a:schemeClr val="bg1"/>
          </a:solidFill>
          <a:ln w="12700">
            <a:solidFill>
              <a:schemeClr val="tx1"/>
            </a:solidFill>
            <a:miter lim="800000"/>
            <a:headEnd/>
            <a:tailEnd/>
          </a:ln>
        </p:spPr>
        <p:txBody>
          <a:bodyPr wrap="none" anchor="ctr"/>
          <a:lstStyle/>
          <a:p>
            <a:pPr algn="ctr"/>
            <a:endParaRPr lang="en-US"/>
          </a:p>
        </p:txBody>
      </p:sp>
      <p:sp>
        <p:nvSpPr>
          <p:cNvPr id="3087" name="AutoShape 16"/>
          <p:cNvSpPr>
            <a:spLocks noChangeArrowheads="1"/>
          </p:cNvSpPr>
          <p:nvPr/>
        </p:nvSpPr>
        <p:spPr bwMode="auto">
          <a:xfrm>
            <a:off x="7315200" y="4876800"/>
            <a:ext cx="762000" cy="228600"/>
          </a:xfrm>
          <a:prstGeom prst="leftArrow">
            <a:avLst>
              <a:gd name="adj1" fmla="val 50000"/>
              <a:gd name="adj2" fmla="val 83333"/>
            </a:avLst>
          </a:prstGeom>
          <a:solidFill>
            <a:schemeClr val="bg1"/>
          </a:solidFill>
          <a:ln w="12700">
            <a:solidFill>
              <a:schemeClr val="tx1"/>
            </a:solidFill>
            <a:miter lim="800000"/>
            <a:headEnd/>
            <a:tailEnd/>
          </a:ln>
        </p:spPr>
        <p:txBody>
          <a:bodyPr wrap="none" anchor="ctr"/>
          <a:lstStyle/>
          <a:p>
            <a:pPr algn="ctr"/>
            <a:endParaRPr lang="en-US"/>
          </a:p>
        </p:txBody>
      </p:sp>
      <p:sp>
        <p:nvSpPr>
          <p:cNvPr id="3088" name="Text Box 17"/>
          <p:cNvSpPr txBox="1">
            <a:spLocks noChangeArrowheads="1"/>
          </p:cNvSpPr>
          <p:nvPr/>
        </p:nvSpPr>
        <p:spPr bwMode="auto">
          <a:xfrm>
            <a:off x="228600" y="1752600"/>
            <a:ext cx="2241550" cy="457200"/>
          </a:xfrm>
          <a:prstGeom prst="rect">
            <a:avLst/>
          </a:prstGeom>
          <a:noFill/>
          <a:ln w="12700">
            <a:noFill/>
            <a:miter lim="800000"/>
            <a:headEnd/>
            <a:tailEnd/>
          </a:ln>
        </p:spPr>
        <p:txBody>
          <a:bodyPr wrap="none" anchor="ctr">
            <a:spAutoFit/>
          </a:bodyPr>
          <a:lstStyle/>
          <a:p>
            <a:pPr eaLnBrk="0" hangingPunct="0">
              <a:spcBef>
                <a:spcPct val="50000"/>
              </a:spcBef>
            </a:pPr>
            <a:r>
              <a:rPr lang="en-US" sz="2400"/>
              <a:t>Roll Symbology</a:t>
            </a:r>
          </a:p>
        </p:txBody>
      </p:sp>
      <p:sp>
        <p:nvSpPr>
          <p:cNvPr id="17" name="Date Placeholder 9"/>
          <p:cNvSpPr>
            <a:spLocks noGrp="1"/>
          </p:cNvSpPr>
          <p:nvPr>
            <p:ph type="dt" sz="half" idx="10"/>
          </p:nvPr>
        </p:nvSpPr>
        <p:spPr>
          <a:xfrm>
            <a:off x="0" y="6629400"/>
            <a:ext cx="1219200" cy="228600"/>
          </a:xfrm>
        </p:spPr>
        <p:txBody>
          <a:bodyPr/>
          <a:lstStyle>
            <a:lvl1pPr>
              <a:defRPr/>
            </a:lvl1pPr>
          </a:lstStyle>
          <a:p>
            <a:pPr algn="ctr">
              <a:defRPr/>
            </a:pPr>
            <a:r>
              <a:rPr lang="en-US" dirty="0" smtClean="0"/>
              <a:t>1/30/2010</a:t>
            </a:r>
            <a:endParaRPr lang="en-US" dirty="0"/>
          </a:p>
        </p:txBody>
      </p:sp>
      <p:sp>
        <p:nvSpPr>
          <p:cNvPr id="18" name="Rectangle 2"/>
          <p:cNvSpPr>
            <a:spLocks noChangeArrowheads="1"/>
          </p:cNvSpPr>
          <p:nvPr/>
        </p:nvSpPr>
        <p:spPr bwMode="auto">
          <a:xfrm>
            <a:off x="5105400" y="0"/>
            <a:ext cx="4038600" cy="1600200"/>
          </a:xfrm>
          <a:prstGeom prst="rect">
            <a:avLst/>
          </a:prstGeom>
          <a:noFill/>
          <a:ln w="9525">
            <a:noFill/>
            <a:miter lim="800000"/>
            <a:headEnd/>
            <a:tailEnd/>
          </a:ln>
        </p:spPr>
        <p:txBody>
          <a:bodyPr lIns="92075" tIns="46038" rIns="92075" bIns="46038" anchor="ctr"/>
          <a:lstStyle/>
          <a:p>
            <a:pPr algn="r" eaLnBrk="0" hangingPunct="0"/>
            <a:r>
              <a:rPr lang="en-US" sz="4400" dirty="0" err="1" smtClean="0">
                <a:solidFill>
                  <a:schemeClr val="tx2"/>
                </a:solidFill>
              </a:rPr>
              <a:t>Aresti</a:t>
            </a:r>
            <a:r>
              <a:rPr lang="en-US" sz="4400" dirty="0" smtClean="0">
                <a:solidFill>
                  <a:schemeClr val="tx2"/>
                </a:solidFill>
              </a:rPr>
              <a:t> </a:t>
            </a:r>
            <a:r>
              <a:rPr lang="en-US" sz="4400" dirty="0">
                <a:solidFill>
                  <a:schemeClr val="tx2"/>
                </a:solidFill>
              </a:rPr>
              <a:t>Symbols</a:t>
            </a:r>
          </a:p>
        </p:txBody>
      </p:sp>
    </p:spTree>
  </p:cSld>
  <p:clrMapOvr>
    <a:masterClrMapping/>
  </p:clrMapOvr>
  <p:transition spd="med">
    <p:cover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Slide Number Placeholder 2"/>
          <p:cNvSpPr>
            <a:spLocks noGrp="1"/>
          </p:cNvSpPr>
          <p:nvPr>
            <p:ph type="sldNum" sz="quarter" idx="10"/>
          </p:nvPr>
        </p:nvSpPr>
        <p:spPr/>
        <p:txBody>
          <a:bodyPr/>
          <a:lstStyle/>
          <a:p>
            <a:pPr>
              <a:defRPr/>
            </a:pPr>
            <a:r>
              <a:rPr lang="en-US"/>
              <a:t>A-</a:t>
            </a:r>
            <a:fld id="{A6714D64-8E83-41BB-AE7C-578E9FFD72F2}" type="slidenum">
              <a:rPr lang="en-US"/>
              <a:pPr>
                <a:defRPr/>
              </a:pPr>
              <a:t>6</a:t>
            </a:fld>
            <a:endParaRPr lang="en-US"/>
          </a:p>
        </p:txBody>
      </p:sp>
      <p:sp>
        <p:nvSpPr>
          <p:cNvPr id="4103" name="Footer Placeholder 3"/>
          <p:cNvSpPr>
            <a:spLocks noGrp="1"/>
          </p:cNvSpPr>
          <p:nvPr>
            <p:ph type="ftr" sz="quarter" idx="12"/>
          </p:nvPr>
        </p:nvSpPr>
        <p:spPr/>
        <p:txBody>
          <a:bodyPr/>
          <a:lstStyle/>
          <a:p>
            <a:pPr>
              <a:defRPr/>
            </a:pPr>
            <a:r>
              <a:rPr lang="en-US" dirty="0"/>
              <a:t>IMAC Scale Aerobatic Seminar</a:t>
            </a:r>
          </a:p>
        </p:txBody>
      </p:sp>
      <p:sp>
        <p:nvSpPr>
          <p:cNvPr id="4105" name="Rectangle 10"/>
          <p:cNvSpPr>
            <a:spLocks noChangeArrowheads="1"/>
          </p:cNvSpPr>
          <p:nvPr/>
        </p:nvSpPr>
        <p:spPr bwMode="auto">
          <a:xfrm>
            <a:off x="3276600" y="3429000"/>
            <a:ext cx="2909888" cy="457200"/>
          </a:xfrm>
          <a:prstGeom prst="rect">
            <a:avLst/>
          </a:prstGeom>
          <a:noFill/>
          <a:ln w="9525">
            <a:noFill/>
            <a:miter lim="800000"/>
            <a:headEnd/>
            <a:tailEnd/>
          </a:ln>
        </p:spPr>
        <p:txBody>
          <a:bodyPr wrap="none" lIns="92075" tIns="46038" rIns="92075" bIns="46038">
            <a:spAutoFit/>
          </a:bodyPr>
          <a:lstStyle/>
          <a:p>
            <a:pPr eaLnBrk="0" hangingPunct="0"/>
            <a:r>
              <a:rPr lang="en-US" sz="2400"/>
              <a:t>Linked Aileron Rolls</a:t>
            </a:r>
          </a:p>
        </p:txBody>
      </p:sp>
      <p:graphicFrame>
        <p:nvGraphicFramePr>
          <p:cNvPr id="4098" name="Object 15"/>
          <p:cNvGraphicFramePr>
            <a:graphicFrameLocks noChangeAspect="1"/>
          </p:cNvGraphicFramePr>
          <p:nvPr/>
        </p:nvGraphicFramePr>
        <p:xfrm>
          <a:off x="1676400" y="1981200"/>
          <a:ext cx="2667000" cy="1893888"/>
        </p:xfrm>
        <a:graphic>
          <a:graphicData uri="http://schemas.openxmlformats.org/presentationml/2006/ole">
            <p:oleObj spid="_x0000_s4098" name="VISIO" r:id="rId4" imgW="1216440" imgH="864360" progId="">
              <p:embed/>
            </p:oleObj>
          </a:graphicData>
        </a:graphic>
      </p:graphicFrame>
      <p:graphicFrame>
        <p:nvGraphicFramePr>
          <p:cNvPr id="4099" name="Object 16"/>
          <p:cNvGraphicFramePr>
            <a:graphicFrameLocks noChangeAspect="1"/>
          </p:cNvGraphicFramePr>
          <p:nvPr/>
        </p:nvGraphicFramePr>
        <p:xfrm>
          <a:off x="5105400" y="4495800"/>
          <a:ext cx="2819400" cy="1054100"/>
        </p:xfrm>
        <a:graphic>
          <a:graphicData uri="http://schemas.openxmlformats.org/presentationml/2006/ole">
            <p:oleObj spid="_x0000_s4099" name="Visio" r:id="rId5" imgW="1217066" imgH="563880" progId="">
              <p:embed/>
            </p:oleObj>
          </a:graphicData>
        </a:graphic>
      </p:graphicFrame>
      <p:graphicFrame>
        <p:nvGraphicFramePr>
          <p:cNvPr id="4100" name="Object 17"/>
          <p:cNvGraphicFramePr>
            <a:graphicFrameLocks noChangeAspect="1"/>
          </p:cNvGraphicFramePr>
          <p:nvPr/>
        </p:nvGraphicFramePr>
        <p:xfrm>
          <a:off x="4953000" y="1828800"/>
          <a:ext cx="2667000" cy="2162175"/>
        </p:xfrm>
        <a:graphic>
          <a:graphicData uri="http://schemas.openxmlformats.org/presentationml/2006/ole">
            <p:oleObj spid="_x0000_s4100" name="VISIO" r:id="rId6" imgW="1216440" imgH="985680" progId="">
              <p:embed/>
            </p:oleObj>
          </a:graphicData>
        </a:graphic>
      </p:graphicFrame>
      <p:sp>
        <p:nvSpPr>
          <p:cNvPr id="4106" name="Text Box 18"/>
          <p:cNvSpPr txBox="1">
            <a:spLocks noChangeArrowheads="1"/>
          </p:cNvSpPr>
          <p:nvPr/>
        </p:nvSpPr>
        <p:spPr bwMode="auto">
          <a:xfrm>
            <a:off x="2438400" y="5638800"/>
            <a:ext cx="4495800" cy="457200"/>
          </a:xfrm>
          <a:prstGeom prst="rect">
            <a:avLst/>
          </a:prstGeom>
          <a:noFill/>
          <a:ln w="12700">
            <a:noFill/>
            <a:miter lim="800000"/>
            <a:headEnd type="none" w="sm" len="sm"/>
            <a:tailEnd type="none" w="sm" len="sm"/>
          </a:ln>
        </p:spPr>
        <p:txBody>
          <a:bodyPr>
            <a:spAutoFit/>
          </a:bodyPr>
          <a:lstStyle/>
          <a:p>
            <a:pPr algn="r" eaLnBrk="0" hangingPunct="0">
              <a:spcBef>
                <a:spcPct val="50000"/>
              </a:spcBef>
            </a:pPr>
            <a:r>
              <a:rPr lang="en-US" sz="2400"/>
              <a:t>Unlinked Opposite Aileron Rolls</a:t>
            </a:r>
          </a:p>
        </p:txBody>
      </p:sp>
      <p:graphicFrame>
        <p:nvGraphicFramePr>
          <p:cNvPr id="4101" name="Object 22"/>
          <p:cNvGraphicFramePr>
            <a:graphicFrameLocks noChangeAspect="1"/>
          </p:cNvGraphicFramePr>
          <p:nvPr/>
        </p:nvGraphicFramePr>
        <p:xfrm>
          <a:off x="1447800" y="4419600"/>
          <a:ext cx="2895600" cy="1109663"/>
        </p:xfrm>
        <a:graphic>
          <a:graphicData uri="http://schemas.openxmlformats.org/presentationml/2006/ole">
            <p:oleObj spid="_x0000_s4101" name="VISIO" r:id="rId7" imgW="1188360" imgH="542880" progId="">
              <p:embed/>
            </p:oleObj>
          </a:graphicData>
        </a:graphic>
      </p:graphicFrame>
      <p:sp>
        <p:nvSpPr>
          <p:cNvPr id="4107" name="Text Box 23"/>
          <p:cNvSpPr txBox="1">
            <a:spLocks noChangeArrowheads="1"/>
          </p:cNvSpPr>
          <p:nvPr/>
        </p:nvSpPr>
        <p:spPr bwMode="auto">
          <a:xfrm>
            <a:off x="344488" y="1763713"/>
            <a:ext cx="2241550" cy="731837"/>
          </a:xfrm>
          <a:prstGeom prst="rect">
            <a:avLst/>
          </a:prstGeom>
          <a:noFill/>
          <a:ln w="12700">
            <a:noFill/>
            <a:miter lim="800000"/>
            <a:headEnd/>
            <a:tailEnd/>
          </a:ln>
        </p:spPr>
        <p:txBody>
          <a:bodyPr wrap="none" anchor="ctr">
            <a:spAutoFit/>
          </a:bodyPr>
          <a:lstStyle/>
          <a:p>
            <a:pPr eaLnBrk="0" hangingPunct="0">
              <a:spcBef>
                <a:spcPct val="50000"/>
              </a:spcBef>
            </a:pPr>
            <a:r>
              <a:rPr lang="en-US" sz="2400"/>
              <a:t>Roll Symbology</a:t>
            </a:r>
          </a:p>
          <a:p>
            <a:pPr eaLnBrk="0" hangingPunct="0">
              <a:lnSpc>
                <a:spcPct val="40000"/>
              </a:lnSpc>
              <a:spcBef>
                <a:spcPct val="50000"/>
              </a:spcBef>
            </a:pPr>
            <a:r>
              <a:rPr lang="en-US" sz="2000" b="0"/>
              <a:t>(Continued)</a:t>
            </a:r>
            <a:endParaRPr lang="en-US" sz="2400"/>
          </a:p>
        </p:txBody>
      </p:sp>
      <p:sp>
        <p:nvSpPr>
          <p:cNvPr id="12" name="Date Placeholder 9"/>
          <p:cNvSpPr>
            <a:spLocks noGrp="1"/>
          </p:cNvSpPr>
          <p:nvPr>
            <p:ph type="dt" sz="half" idx="10"/>
          </p:nvPr>
        </p:nvSpPr>
        <p:spPr>
          <a:xfrm>
            <a:off x="0" y="6629400"/>
            <a:ext cx="1219200" cy="228600"/>
          </a:xfrm>
        </p:spPr>
        <p:txBody>
          <a:bodyPr/>
          <a:lstStyle>
            <a:lvl1pPr>
              <a:defRPr/>
            </a:lvl1pPr>
          </a:lstStyle>
          <a:p>
            <a:pPr algn="ctr">
              <a:defRPr/>
            </a:pPr>
            <a:r>
              <a:rPr lang="en-US" dirty="0" smtClean="0"/>
              <a:t>1/30/2010</a:t>
            </a:r>
            <a:endParaRPr lang="en-US" dirty="0"/>
          </a:p>
        </p:txBody>
      </p:sp>
      <p:sp>
        <p:nvSpPr>
          <p:cNvPr id="13" name="Rectangle 2"/>
          <p:cNvSpPr>
            <a:spLocks noChangeArrowheads="1"/>
          </p:cNvSpPr>
          <p:nvPr/>
        </p:nvSpPr>
        <p:spPr bwMode="auto">
          <a:xfrm>
            <a:off x="5105400" y="0"/>
            <a:ext cx="4038600" cy="1600200"/>
          </a:xfrm>
          <a:prstGeom prst="rect">
            <a:avLst/>
          </a:prstGeom>
          <a:noFill/>
          <a:ln w="9525">
            <a:noFill/>
            <a:miter lim="800000"/>
            <a:headEnd/>
            <a:tailEnd/>
          </a:ln>
        </p:spPr>
        <p:txBody>
          <a:bodyPr lIns="92075" tIns="46038" rIns="92075" bIns="46038" anchor="ctr"/>
          <a:lstStyle/>
          <a:p>
            <a:pPr algn="r" eaLnBrk="0" hangingPunct="0"/>
            <a:r>
              <a:rPr lang="en-US" sz="4400" dirty="0" err="1" smtClean="0">
                <a:solidFill>
                  <a:schemeClr val="tx2"/>
                </a:solidFill>
              </a:rPr>
              <a:t>Aresti</a:t>
            </a:r>
            <a:r>
              <a:rPr lang="en-US" sz="4400" dirty="0" smtClean="0">
                <a:solidFill>
                  <a:schemeClr val="tx2"/>
                </a:solidFill>
              </a:rPr>
              <a:t> </a:t>
            </a:r>
            <a:r>
              <a:rPr lang="en-US" sz="4400" dirty="0">
                <a:solidFill>
                  <a:schemeClr val="tx2"/>
                </a:solidFill>
              </a:rPr>
              <a:t>Symbols</a:t>
            </a:r>
          </a:p>
        </p:txBody>
      </p:sp>
    </p:spTree>
  </p:cSld>
  <p:clrMapOvr>
    <a:masterClrMapping/>
  </p:clrMapOvr>
  <p:transition spd="med">
    <p:cover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Slide Number Placeholder 2"/>
          <p:cNvSpPr>
            <a:spLocks noGrp="1"/>
          </p:cNvSpPr>
          <p:nvPr>
            <p:ph type="sldNum" sz="quarter" idx="10"/>
          </p:nvPr>
        </p:nvSpPr>
        <p:spPr/>
        <p:txBody>
          <a:bodyPr/>
          <a:lstStyle/>
          <a:p>
            <a:pPr>
              <a:defRPr/>
            </a:pPr>
            <a:r>
              <a:rPr lang="en-US"/>
              <a:t>A-</a:t>
            </a:r>
            <a:fld id="{5A6AF7E1-954D-477A-8C0F-B597D296B339}" type="slidenum">
              <a:rPr lang="en-US"/>
              <a:pPr>
                <a:defRPr/>
              </a:pPr>
              <a:t>7</a:t>
            </a:fld>
            <a:endParaRPr lang="en-US"/>
          </a:p>
        </p:txBody>
      </p:sp>
      <p:sp>
        <p:nvSpPr>
          <p:cNvPr id="5126" name="Footer Placeholder 3"/>
          <p:cNvSpPr>
            <a:spLocks noGrp="1"/>
          </p:cNvSpPr>
          <p:nvPr>
            <p:ph type="ftr" sz="quarter" idx="12"/>
          </p:nvPr>
        </p:nvSpPr>
        <p:spPr/>
        <p:txBody>
          <a:bodyPr/>
          <a:lstStyle/>
          <a:p>
            <a:pPr>
              <a:defRPr/>
            </a:pPr>
            <a:r>
              <a:rPr lang="en-US" dirty="0"/>
              <a:t>IMAC Scale Aerobatic Seminar</a:t>
            </a:r>
          </a:p>
        </p:txBody>
      </p:sp>
      <p:sp>
        <p:nvSpPr>
          <p:cNvPr id="5127" name="Rectangle 3"/>
          <p:cNvSpPr>
            <a:spLocks noChangeArrowheads="1"/>
          </p:cNvSpPr>
          <p:nvPr/>
        </p:nvSpPr>
        <p:spPr bwMode="auto">
          <a:xfrm>
            <a:off x="741363" y="3962400"/>
            <a:ext cx="7080250" cy="1779588"/>
          </a:xfrm>
          <a:prstGeom prst="rect">
            <a:avLst/>
          </a:prstGeom>
          <a:noFill/>
          <a:ln w="9525">
            <a:noFill/>
            <a:miter lim="800000"/>
            <a:headEnd/>
            <a:tailEnd/>
          </a:ln>
        </p:spPr>
        <p:txBody>
          <a:bodyPr wrap="none" anchor="ctr"/>
          <a:lstStyle/>
          <a:p>
            <a:pPr algn="ctr"/>
            <a:endParaRPr lang="en-US"/>
          </a:p>
        </p:txBody>
      </p:sp>
      <p:graphicFrame>
        <p:nvGraphicFramePr>
          <p:cNvPr id="5122" name="Object 30"/>
          <p:cNvGraphicFramePr>
            <a:graphicFrameLocks noChangeAspect="1"/>
          </p:cNvGraphicFramePr>
          <p:nvPr/>
        </p:nvGraphicFramePr>
        <p:xfrm>
          <a:off x="609600" y="2819400"/>
          <a:ext cx="2667000" cy="1031875"/>
        </p:xfrm>
        <a:graphic>
          <a:graphicData uri="http://schemas.openxmlformats.org/presentationml/2006/ole">
            <p:oleObj spid="_x0000_s5122" name="VISIO" r:id="rId4" imgW="1188360" imgH="458280" progId="">
              <p:embed/>
            </p:oleObj>
          </a:graphicData>
        </a:graphic>
      </p:graphicFrame>
      <p:graphicFrame>
        <p:nvGraphicFramePr>
          <p:cNvPr id="5123" name="Object 31"/>
          <p:cNvGraphicFramePr>
            <a:graphicFrameLocks noChangeAspect="1"/>
          </p:cNvGraphicFramePr>
          <p:nvPr/>
        </p:nvGraphicFramePr>
        <p:xfrm>
          <a:off x="3735388" y="2057400"/>
          <a:ext cx="2055812" cy="2819400"/>
        </p:xfrm>
        <a:graphic>
          <a:graphicData uri="http://schemas.openxmlformats.org/presentationml/2006/ole">
            <p:oleObj spid="_x0000_s5123" name="Visio" r:id="rId5" imgW="957072" imgH="1302410" progId="">
              <p:embed/>
            </p:oleObj>
          </a:graphicData>
        </a:graphic>
      </p:graphicFrame>
      <p:graphicFrame>
        <p:nvGraphicFramePr>
          <p:cNvPr id="5124" name="Object 32"/>
          <p:cNvGraphicFramePr>
            <a:graphicFrameLocks noChangeAspect="1"/>
          </p:cNvGraphicFramePr>
          <p:nvPr/>
        </p:nvGraphicFramePr>
        <p:xfrm>
          <a:off x="5791200" y="4191000"/>
          <a:ext cx="1905000" cy="1865313"/>
        </p:xfrm>
        <a:graphic>
          <a:graphicData uri="http://schemas.openxmlformats.org/presentationml/2006/ole">
            <p:oleObj spid="_x0000_s5124" name="VISIO" r:id="rId6" imgW="846000" imgH="828360" progId="">
              <p:embed/>
            </p:oleObj>
          </a:graphicData>
        </a:graphic>
      </p:graphicFrame>
      <p:sp>
        <p:nvSpPr>
          <p:cNvPr id="5129" name="Text Box 34"/>
          <p:cNvSpPr txBox="1">
            <a:spLocks noChangeArrowheads="1"/>
          </p:cNvSpPr>
          <p:nvPr/>
        </p:nvSpPr>
        <p:spPr bwMode="auto">
          <a:xfrm>
            <a:off x="6477000" y="3657600"/>
            <a:ext cx="1697038" cy="457200"/>
          </a:xfrm>
          <a:prstGeom prst="rect">
            <a:avLst/>
          </a:prstGeom>
          <a:noFill/>
          <a:ln w="12700">
            <a:noFill/>
            <a:miter lim="800000"/>
            <a:headEnd/>
            <a:tailEnd/>
          </a:ln>
        </p:spPr>
        <p:txBody>
          <a:bodyPr wrap="none" anchor="ctr">
            <a:spAutoFit/>
          </a:bodyPr>
          <a:lstStyle/>
          <a:p>
            <a:pPr algn="ctr" eaLnBrk="0" hangingPunct="0">
              <a:spcBef>
                <a:spcPct val="50000"/>
              </a:spcBef>
            </a:pPr>
            <a:r>
              <a:rPr lang="en-US" sz="2400"/>
              <a:t>Partial Roll</a:t>
            </a:r>
          </a:p>
        </p:txBody>
      </p:sp>
      <p:sp>
        <p:nvSpPr>
          <p:cNvPr id="5130" name="Text Box 35"/>
          <p:cNvSpPr txBox="1">
            <a:spLocks noChangeArrowheads="1"/>
          </p:cNvSpPr>
          <p:nvPr/>
        </p:nvSpPr>
        <p:spPr bwMode="auto">
          <a:xfrm>
            <a:off x="2743200" y="3657600"/>
            <a:ext cx="1614488" cy="457200"/>
          </a:xfrm>
          <a:prstGeom prst="rect">
            <a:avLst/>
          </a:prstGeom>
          <a:noFill/>
          <a:ln w="12700">
            <a:noFill/>
            <a:miter lim="800000"/>
            <a:headEnd/>
            <a:tailEnd/>
          </a:ln>
        </p:spPr>
        <p:txBody>
          <a:bodyPr wrap="none" anchor="ctr">
            <a:spAutoFit/>
          </a:bodyPr>
          <a:lstStyle/>
          <a:p>
            <a:pPr algn="ctr" eaLnBrk="0" hangingPunct="0"/>
            <a:r>
              <a:rPr lang="en-US" sz="2400"/>
              <a:t>Point Rolls</a:t>
            </a:r>
          </a:p>
        </p:txBody>
      </p:sp>
      <p:sp>
        <p:nvSpPr>
          <p:cNvPr id="5131" name="Text Box 36"/>
          <p:cNvSpPr txBox="1">
            <a:spLocks noChangeArrowheads="1"/>
          </p:cNvSpPr>
          <p:nvPr/>
        </p:nvSpPr>
        <p:spPr bwMode="auto">
          <a:xfrm>
            <a:off x="381000" y="4860925"/>
            <a:ext cx="4838700" cy="915988"/>
          </a:xfrm>
          <a:prstGeom prst="rect">
            <a:avLst/>
          </a:prstGeom>
          <a:noFill/>
          <a:ln w="12700">
            <a:noFill/>
            <a:miter lim="800000"/>
            <a:headEnd/>
            <a:tailEnd/>
          </a:ln>
        </p:spPr>
        <p:txBody>
          <a:bodyPr wrap="none" anchor="ctr">
            <a:spAutoFit/>
          </a:bodyPr>
          <a:lstStyle/>
          <a:p>
            <a:pPr eaLnBrk="0" hangingPunct="0"/>
            <a:r>
              <a:rPr lang="en-US" sz="1800"/>
              <a:t>In a cross-box figure, flight along the ‘Y’ axis </a:t>
            </a:r>
          </a:p>
          <a:p>
            <a:pPr eaLnBrk="0" hangingPunct="0"/>
            <a:r>
              <a:rPr lang="en-US" sz="1800"/>
              <a:t>is shown with diagonal lines.  The center </a:t>
            </a:r>
          </a:p>
          <a:p>
            <a:pPr eaLnBrk="0" hangingPunct="0"/>
            <a:r>
              <a:rPr lang="en-US" sz="1800"/>
              <a:t>figure can be flown directly into the next figure.</a:t>
            </a:r>
          </a:p>
        </p:txBody>
      </p:sp>
      <p:sp>
        <p:nvSpPr>
          <p:cNvPr id="5132" name="Text Box 37"/>
          <p:cNvSpPr txBox="1">
            <a:spLocks noChangeArrowheads="1"/>
          </p:cNvSpPr>
          <p:nvPr/>
        </p:nvSpPr>
        <p:spPr bwMode="auto">
          <a:xfrm>
            <a:off x="304800" y="1828800"/>
            <a:ext cx="2241550" cy="701675"/>
          </a:xfrm>
          <a:prstGeom prst="rect">
            <a:avLst/>
          </a:prstGeom>
          <a:noFill/>
          <a:ln w="12700">
            <a:noFill/>
            <a:miter lim="800000"/>
            <a:headEnd/>
            <a:tailEnd/>
          </a:ln>
        </p:spPr>
        <p:txBody>
          <a:bodyPr wrap="none" anchor="ctr">
            <a:spAutoFit/>
          </a:bodyPr>
          <a:lstStyle/>
          <a:p>
            <a:pPr eaLnBrk="0" hangingPunct="0">
              <a:spcBef>
                <a:spcPct val="50000"/>
              </a:spcBef>
            </a:pPr>
            <a:r>
              <a:rPr lang="en-US" sz="2400"/>
              <a:t>Roll Symbology</a:t>
            </a:r>
          </a:p>
          <a:p>
            <a:pPr eaLnBrk="0" hangingPunct="0">
              <a:lnSpc>
                <a:spcPct val="30000"/>
              </a:lnSpc>
              <a:spcBef>
                <a:spcPct val="50000"/>
              </a:spcBef>
            </a:pPr>
            <a:r>
              <a:rPr lang="en-US" sz="2000" b="0"/>
              <a:t>(Continued)</a:t>
            </a:r>
            <a:endParaRPr lang="en-US" sz="2400"/>
          </a:p>
        </p:txBody>
      </p:sp>
      <p:sp>
        <p:nvSpPr>
          <p:cNvPr id="13" name="Date Placeholder 9"/>
          <p:cNvSpPr>
            <a:spLocks noGrp="1"/>
          </p:cNvSpPr>
          <p:nvPr>
            <p:ph type="dt" sz="half" idx="10"/>
          </p:nvPr>
        </p:nvSpPr>
        <p:spPr>
          <a:xfrm>
            <a:off x="0" y="6629400"/>
            <a:ext cx="1219200" cy="228600"/>
          </a:xfrm>
        </p:spPr>
        <p:txBody>
          <a:bodyPr/>
          <a:lstStyle>
            <a:lvl1pPr>
              <a:defRPr/>
            </a:lvl1pPr>
          </a:lstStyle>
          <a:p>
            <a:pPr algn="ctr">
              <a:defRPr/>
            </a:pPr>
            <a:r>
              <a:rPr lang="en-US" dirty="0" smtClean="0"/>
              <a:t>1/30/2010</a:t>
            </a:r>
            <a:endParaRPr lang="en-US" dirty="0"/>
          </a:p>
        </p:txBody>
      </p:sp>
      <p:sp>
        <p:nvSpPr>
          <p:cNvPr id="14" name="Rectangle 2"/>
          <p:cNvSpPr>
            <a:spLocks noChangeArrowheads="1"/>
          </p:cNvSpPr>
          <p:nvPr/>
        </p:nvSpPr>
        <p:spPr bwMode="auto">
          <a:xfrm>
            <a:off x="5105400" y="0"/>
            <a:ext cx="4038600" cy="1600200"/>
          </a:xfrm>
          <a:prstGeom prst="rect">
            <a:avLst/>
          </a:prstGeom>
          <a:noFill/>
          <a:ln w="9525">
            <a:noFill/>
            <a:miter lim="800000"/>
            <a:headEnd/>
            <a:tailEnd/>
          </a:ln>
        </p:spPr>
        <p:txBody>
          <a:bodyPr lIns="92075" tIns="46038" rIns="92075" bIns="46038" anchor="ctr"/>
          <a:lstStyle/>
          <a:p>
            <a:pPr algn="r" eaLnBrk="0" hangingPunct="0"/>
            <a:r>
              <a:rPr lang="en-US" sz="4400" dirty="0" err="1" smtClean="0">
                <a:solidFill>
                  <a:schemeClr val="tx2"/>
                </a:solidFill>
              </a:rPr>
              <a:t>Aresti</a:t>
            </a:r>
            <a:r>
              <a:rPr lang="en-US" sz="4400" dirty="0" smtClean="0">
                <a:solidFill>
                  <a:schemeClr val="tx2"/>
                </a:solidFill>
              </a:rPr>
              <a:t> </a:t>
            </a:r>
            <a:r>
              <a:rPr lang="en-US" sz="4400" dirty="0">
                <a:solidFill>
                  <a:schemeClr val="tx2"/>
                </a:solidFill>
              </a:rPr>
              <a:t>Symbols</a:t>
            </a:r>
          </a:p>
        </p:txBody>
      </p:sp>
    </p:spTree>
  </p:cSld>
  <p:clrMapOvr>
    <a:masterClrMapping/>
  </p:clrMapOvr>
  <p:transition spd="med">
    <p:cover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Slide Number Placeholder 2"/>
          <p:cNvSpPr>
            <a:spLocks noGrp="1"/>
          </p:cNvSpPr>
          <p:nvPr>
            <p:ph type="sldNum" sz="quarter" idx="10"/>
          </p:nvPr>
        </p:nvSpPr>
        <p:spPr/>
        <p:txBody>
          <a:bodyPr/>
          <a:lstStyle/>
          <a:p>
            <a:pPr>
              <a:defRPr/>
            </a:pPr>
            <a:r>
              <a:rPr lang="en-US"/>
              <a:t>A-</a:t>
            </a:r>
            <a:fld id="{74A74845-BCBE-4F3D-BDA8-8EC505527E44}" type="slidenum">
              <a:rPr lang="en-US"/>
              <a:pPr>
                <a:defRPr/>
              </a:pPr>
              <a:t>8</a:t>
            </a:fld>
            <a:endParaRPr lang="en-US"/>
          </a:p>
        </p:txBody>
      </p:sp>
      <p:sp>
        <p:nvSpPr>
          <p:cNvPr id="6151" name="Footer Placeholder 3"/>
          <p:cNvSpPr>
            <a:spLocks noGrp="1"/>
          </p:cNvSpPr>
          <p:nvPr>
            <p:ph type="ftr" sz="quarter" idx="12"/>
          </p:nvPr>
        </p:nvSpPr>
        <p:spPr/>
        <p:txBody>
          <a:bodyPr/>
          <a:lstStyle/>
          <a:p>
            <a:pPr>
              <a:defRPr/>
            </a:pPr>
            <a:r>
              <a:rPr lang="en-US" dirty="0"/>
              <a:t>IMAC Scale Aerobatic Seminar</a:t>
            </a:r>
          </a:p>
        </p:txBody>
      </p:sp>
      <p:graphicFrame>
        <p:nvGraphicFramePr>
          <p:cNvPr id="6146" name="Object 6"/>
          <p:cNvGraphicFramePr>
            <a:graphicFrameLocks noChangeAspect="1"/>
          </p:cNvGraphicFramePr>
          <p:nvPr/>
        </p:nvGraphicFramePr>
        <p:xfrm>
          <a:off x="457200" y="4267200"/>
          <a:ext cx="2717800" cy="866775"/>
        </p:xfrm>
        <a:graphic>
          <a:graphicData uri="http://schemas.openxmlformats.org/presentationml/2006/ole">
            <p:oleObj spid="_x0000_s6146" name="VISIO" r:id="rId4" imgW="1188360" imgH="378000" progId="">
              <p:embed/>
            </p:oleObj>
          </a:graphicData>
        </a:graphic>
      </p:graphicFrame>
      <p:graphicFrame>
        <p:nvGraphicFramePr>
          <p:cNvPr id="6147" name="Object 7"/>
          <p:cNvGraphicFramePr>
            <a:graphicFrameLocks noChangeAspect="1"/>
          </p:cNvGraphicFramePr>
          <p:nvPr/>
        </p:nvGraphicFramePr>
        <p:xfrm>
          <a:off x="457200" y="2362200"/>
          <a:ext cx="2667000" cy="855663"/>
        </p:xfrm>
        <a:graphic>
          <a:graphicData uri="http://schemas.openxmlformats.org/presentationml/2006/ole">
            <p:oleObj spid="_x0000_s6147" name="VISIO" r:id="rId5" imgW="1188360" imgH="381240" progId="">
              <p:embed/>
            </p:oleObj>
          </a:graphicData>
        </a:graphic>
      </p:graphicFrame>
      <p:graphicFrame>
        <p:nvGraphicFramePr>
          <p:cNvPr id="6148" name="Object 8"/>
          <p:cNvGraphicFramePr>
            <a:graphicFrameLocks noChangeAspect="1"/>
          </p:cNvGraphicFramePr>
          <p:nvPr/>
        </p:nvGraphicFramePr>
        <p:xfrm>
          <a:off x="6477000" y="2057400"/>
          <a:ext cx="2176463" cy="2971800"/>
        </p:xfrm>
        <a:graphic>
          <a:graphicData uri="http://schemas.openxmlformats.org/presentationml/2006/ole">
            <p:oleObj spid="_x0000_s6148" name="VISIO" r:id="rId6" imgW="928440" imgH="1268640" progId="">
              <p:embed/>
            </p:oleObj>
          </a:graphicData>
        </a:graphic>
      </p:graphicFrame>
      <p:graphicFrame>
        <p:nvGraphicFramePr>
          <p:cNvPr id="6149" name="Object 9"/>
          <p:cNvGraphicFramePr>
            <a:graphicFrameLocks noChangeAspect="1"/>
          </p:cNvGraphicFramePr>
          <p:nvPr/>
        </p:nvGraphicFramePr>
        <p:xfrm>
          <a:off x="3505200" y="2286000"/>
          <a:ext cx="2681288" cy="2174875"/>
        </p:xfrm>
        <a:graphic>
          <a:graphicData uri="http://schemas.openxmlformats.org/presentationml/2006/ole">
            <p:oleObj spid="_x0000_s6149" name="Visio" r:id="rId7" imgW="1245103" imgH="1014374" progId="">
              <p:embed/>
            </p:oleObj>
          </a:graphicData>
        </a:graphic>
      </p:graphicFrame>
      <p:sp>
        <p:nvSpPr>
          <p:cNvPr id="6153" name="Text Box 10"/>
          <p:cNvSpPr txBox="1">
            <a:spLocks noChangeArrowheads="1"/>
          </p:cNvSpPr>
          <p:nvPr/>
        </p:nvSpPr>
        <p:spPr bwMode="auto">
          <a:xfrm>
            <a:off x="304800" y="1752600"/>
            <a:ext cx="1295400" cy="457200"/>
          </a:xfrm>
          <a:prstGeom prst="rect">
            <a:avLst/>
          </a:prstGeom>
          <a:noFill/>
          <a:ln w="12700">
            <a:noFill/>
            <a:miter lim="800000"/>
            <a:headEnd type="none" w="sm" len="sm"/>
            <a:tailEnd type="none" w="sm" len="sm"/>
          </a:ln>
        </p:spPr>
        <p:txBody>
          <a:bodyPr>
            <a:spAutoFit/>
          </a:bodyPr>
          <a:lstStyle/>
          <a:p>
            <a:pPr eaLnBrk="0" hangingPunct="0">
              <a:spcBef>
                <a:spcPct val="50000"/>
              </a:spcBef>
            </a:pPr>
            <a:r>
              <a:rPr lang="en-US" sz="2400"/>
              <a:t>Snaps</a:t>
            </a:r>
            <a:endParaRPr lang="en-US" sz="2800">
              <a:latin typeface="Arial" charset="0"/>
            </a:endParaRPr>
          </a:p>
        </p:txBody>
      </p:sp>
      <p:sp>
        <p:nvSpPr>
          <p:cNvPr id="6154" name="Text Box 12"/>
          <p:cNvSpPr txBox="1">
            <a:spLocks noChangeArrowheads="1"/>
          </p:cNvSpPr>
          <p:nvPr/>
        </p:nvSpPr>
        <p:spPr bwMode="auto">
          <a:xfrm>
            <a:off x="838200" y="3200400"/>
            <a:ext cx="1936750" cy="457200"/>
          </a:xfrm>
          <a:prstGeom prst="rect">
            <a:avLst/>
          </a:prstGeom>
          <a:noFill/>
          <a:ln w="12700">
            <a:noFill/>
            <a:miter lim="800000"/>
            <a:headEnd/>
            <a:tailEnd/>
          </a:ln>
        </p:spPr>
        <p:txBody>
          <a:bodyPr wrap="none" anchor="ctr">
            <a:spAutoFit/>
          </a:bodyPr>
          <a:lstStyle/>
          <a:p>
            <a:pPr algn="ctr" eaLnBrk="0" hangingPunct="0">
              <a:spcBef>
                <a:spcPct val="50000"/>
              </a:spcBef>
            </a:pPr>
            <a:r>
              <a:rPr lang="en-US" sz="2400" dirty="0"/>
              <a:t>Positive Snap</a:t>
            </a:r>
          </a:p>
        </p:txBody>
      </p:sp>
      <p:sp>
        <p:nvSpPr>
          <p:cNvPr id="6155" name="Text Box 13"/>
          <p:cNvSpPr txBox="1">
            <a:spLocks noChangeArrowheads="1"/>
          </p:cNvSpPr>
          <p:nvPr/>
        </p:nvSpPr>
        <p:spPr bwMode="auto">
          <a:xfrm>
            <a:off x="113928" y="5257800"/>
            <a:ext cx="3848746" cy="461665"/>
          </a:xfrm>
          <a:prstGeom prst="rect">
            <a:avLst/>
          </a:prstGeom>
          <a:noFill/>
          <a:ln w="12700">
            <a:noFill/>
            <a:miter lim="800000"/>
            <a:headEnd/>
            <a:tailEnd/>
          </a:ln>
        </p:spPr>
        <p:txBody>
          <a:bodyPr wrap="none" anchor="ctr">
            <a:spAutoFit/>
          </a:bodyPr>
          <a:lstStyle/>
          <a:p>
            <a:pPr algn="ctr" eaLnBrk="0" hangingPunct="0">
              <a:spcBef>
                <a:spcPct val="50000"/>
              </a:spcBef>
            </a:pPr>
            <a:r>
              <a:rPr lang="en-US" sz="2400" dirty="0" smtClean="0"/>
              <a:t>Two Linked Negative </a:t>
            </a:r>
            <a:r>
              <a:rPr lang="en-US" sz="2400" dirty="0"/>
              <a:t>Snaps</a:t>
            </a:r>
          </a:p>
        </p:txBody>
      </p:sp>
      <p:sp>
        <p:nvSpPr>
          <p:cNvPr id="6156" name="Text Box 14"/>
          <p:cNvSpPr txBox="1">
            <a:spLocks noChangeArrowheads="1"/>
          </p:cNvSpPr>
          <p:nvPr/>
        </p:nvSpPr>
        <p:spPr bwMode="auto">
          <a:xfrm>
            <a:off x="3733800" y="4267200"/>
            <a:ext cx="2667000" cy="457200"/>
          </a:xfrm>
          <a:prstGeom prst="rect">
            <a:avLst/>
          </a:prstGeom>
          <a:noFill/>
          <a:ln w="12700">
            <a:noFill/>
            <a:miter lim="800000"/>
            <a:headEnd/>
            <a:tailEnd/>
          </a:ln>
        </p:spPr>
        <p:txBody>
          <a:bodyPr wrap="square" anchor="ctr">
            <a:spAutoFit/>
          </a:bodyPr>
          <a:lstStyle/>
          <a:p>
            <a:pPr algn="ctr" eaLnBrk="0" hangingPunct="0">
              <a:spcBef>
                <a:spcPct val="50000"/>
              </a:spcBef>
            </a:pPr>
            <a:r>
              <a:rPr lang="en-US" sz="2400" dirty="0"/>
              <a:t>Half </a:t>
            </a:r>
            <a:r>
              <a:rPr lang="en-US" sz="2400" dirty="0" smtClean="0"/>
              <a:t>Positive Snap</a:t>
            </a:r>
            <a:endParaRPr lang="en-US" sz="2400" dirty="0"/>
          </a:p>
        </p:txBody>
      </p:sp>
      <p:sp>
        <p:nvSpPr>
          <p:cNvPr id="6157" name="Text Box 15"/>
          <p:cNvSpPr txBox="1">
            <a:spLocks noChangeArrowheads="1"/>
          </p:cNvSpPr>
          <p:nvPr/>
        </p:nvSpPr>
        <p:spPr bwMode="auto">
          <a:xfrm>
            <a:off x="6477000" y="5025706"/>
            <a:ext cx="2206625" cy="683264"/>
          </a:xfrm>
          <a:prstGeom prst="rect">
            <a:avLst/>
          </a:prstGeom>
          <a:noFill/>
          <a:ln w="12700">
            <a:noFill/>
            <a:miter lim="800000"/>
            <a:headEnd/>
            <a:tailEnd/>
          </a:ln>
        </p:spPr>
        <p:txBody>
          <a:bodyPr anchor="ctr">
            <a:spAutoFit/>
          </a:bodyPr>
          <a:lstStyle/>
          <a:p>
            <a:pPr algn="ctr" eaLnBrk="0" hangingPunct="0">
              <a:spcBef>
                <a:spcPct val="50000"/>
              </a:spcBef>
            </a:pPr>
            <a:r>
              <a:rPr lang="en-US" sz="2400" dirty="0"/>
              <a:t>Linked Positive</a:t>
            </a:r>
          </a:p>
          <a:p>
            <a:pPr algn="ctr" eaLnBrk="0" hangingPunct="0">
              <a:lnSpc>
                <a:spcPct val="10000"/>
              </a:lnSpc>
              <a:spcBef>
                <a:spcPct val="50000"/>
              </a:spcBef>
            </a:pPr>
            <a:r>
              <a:rPr lang="en-US" sz="2400" dirty="0" smtClean="0"/>
              <a:t>1¾ Snaps </a:t>
            </a:r>
            <a:endParaRPr lang="en-US" sz="2400" dirty="0"/>
          </a:p>
        </p:txBody>
      </p:sp>
      <p:sp>
        <p:nvSpPr>
          <p:cNvPr id="14" name="Date Placeholder 9"/>
          <p:cNvSpPr>
            <a:spLocks noGrp="1"/>
          </p:cNvSpPr>
          <p:nvPr>
            <p:ph type="dt" sz="half" idx="10"/>
          </p:nvPr>
        </p:nvSpPr>
        <p:spPr>
          <a:xfrm>
            <a:off x="0" y="6629400"/>
            <a:ext cx="1219200" cy="228600"/>
          </a:xfrm>
        </p:spPr>
        <p:txBody>
          <a:bodyPr/>
          <a:lstStyle>
            <a:lvl1pPr>
              <a:defRPr/>
            </a:lvl1pPr>
          </a:lstStyle>
          <a:p>
            <a:pPr algn="ctr">
              <a:defRPr/>
            </a:pPr>
            <a:r>
              <a:rPr lang="en-US" dirty="0" smtClean="0"/>
              <a:t>1/30/2010</a:t>
            </a:r>
            <a:endParaRPr lang="en-US" dirty="0"/>
          </a:p>
        </p:txBody>
      </p:sp>
      <p:sp>
        <p:nvSpPr>
          <p:cNvPr id="15" name="Rectangle 2"/>
          <p:cNvSpPr>
            <a:spLocks noChangeArrowheads="1"/>
          </p:cNvSpPr>
          <p:nvPr/>
        </p:nvSpPr>
        <p:spPr bwMode="auto">
          <a:xfrm>
            <a:off x="5105400" y="0"/>
            <a:ext cx="4038600" cy="1600200"/>
          </a:xfrm>
          <a:prstGeom prst="rect">
            <a:avLst/>
          </a:prstGeom>
          <a:noFill/>
          <a:ln w="9525">
            <a:noFill/>
            <a:miter lim="800000"/>
            <a:headEnd/>
            <a:tailEnd/>
          </a:ln>
        </p:spPr>
        <p:txBody>
          <a:bodyPr lIns="92075" tIns="46038" rIns="92075" bIns="46038" anchor="ctr"/>
          <a:lstStyle/>
          <a:p>
            <a:pPr algn="r" eaLnBrk="0" hangingPunct="0"/>
            <a:r>
              <a:rPr lang="en-US" sz="4400" dirty="0" err="1" smtClean="0">
                <a:solidFill>
                  <a:schemeClr val="tx2"/>
                </a:solidFill>
              </a:rPr>
              <a:t>Aresti</a:t>
            </a:r>
            <a:r>
              <a:rPr lang="en-US" sz="4400" dirty="0" smtClean="0">
                <a:solidFill>
                  <a:schemeClr val="tx2"/>
                </a:solidFill>
              </a:rPr>
              <a:t> </a:t>
            </a:r>
            <a:r>
              <a:rPr lang="en-US" sz="4400" dirty="0">
                <a:solidFill>
                  <a:schemeClr val="tx2"/>
                </a:solidFill>
              </a:rPr>
              <a:t>Symbols</a:t>
            </a:r>
          </a:p>
        </p:txBody>
      </p:sp>
    </p:spTree>
  </p:cSld>
  <p:clrMapOvr>
    <a:masterClrMapping/>
  </p:clrMapOvr>
  <p:transition spd="med">
    <p:cover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Slide Number Placeholder 2"/>
          <p:cNvSpPr>
            <a:spLocks noGrp="1"/>
          </p:cNvSpPr>
          <p:nvPr>
            <p:ph type="sldNum" sz="quarter" idx="10"/>
          </p:nvPr>
        </p:nvSpPr>
        <p:spPr/>
        <p:txBody>
          <a:bodyPr/>
          <a:lstStyle/>
          <a:p>
            <a:pPr>
              <a:defRPr/>
            </a:pPr>
            <a:r>
              <a:rPr lang="en-US"/>
              <a:t>A-</a:t>
            </a:r>
            <a:fld id="{38F11D40-7DB8-406E-BAAC-02AC47CC78F3}" type="slidenum">
              <a:rPr lang="en-US"/>
              <a:pPr>
                <a:defRPr/>
              </a:pPr>
              <a:t>9</a:t>
            </a:fld>
            <a:endParaRPr lang="en-US"/>
          </a:p>
        </p:txBody>
      </p:sp>
      <p:sp>
        <p:nvSpPr>
          <p:cNvPr id="7173" name="Footer Placeholder 3"/>
          <p:cNvSpPr>
            <a:spLocks noGrp="1"/>
          </p:cNvSpPr>
          <p:nvPr>
            <p:ph type="ftr" sz="quarter" idx="12"/>
          </p:nvPr>
        </p:nvSpPr>
        <p:spPr/>
        <p:txBody>
          <a:bodyPr/>
          <a:lstStyle/>
          <a:p>
            <a:pPr>
              <a:defRPr/>
            </a:pPr>
            <a:r>
              <a:rPr lang="en-US" dirty="0"/>
              <a:t>IMAC Scale Aerobatic Seminar</a:t>
            </a:r>
          </a:p>
        </p:txBody>
      </p:sp>
      <p:graphicFrame>
        <p:nvGraphicFramePr>
          <p:cNvPr id="7170" name="Object 3"/>
          <p:cNvGraphicFramePr>
            <a:graphicFrameLocks noChangeAspect="1"/>
          </p:cNvGraphicFramePr>
          <p:nvPr/>
        </p:nvGraphicFramePr>
        <p:xfrm>
          <a:off x="5181600" y="2209800"/>
          <a:ext cx="2971800" cy="1320800"/>
        </p:xfrm>
        <a:graphic>
          <a:graphicData uri="http://schemas.openxmlformats.org/presentationml/2006/ole">
            <p:oleObj spid="_x0000_s7170" name="Visio" r:id="rId4" imgW="1217066" imgH="554736" progId="">
              <p:embed/>
            </p:oleObj>
          </a:graphicData>
        </a:graphic>
      </p:graphicFrame>
      <p:graphicFrame>
        <p:nvGraphicFramePr>
          <p:cNvPr id="7171" name="Object 4"/>
          <p:cNvGraphicFramePr>
            <a:graphicFrameLocks noChangeAspect="1"/>
          </p:cNvGraphicFramePr>
          <p:nvPr/>
        </p:nvGraphicFramePr>
        <p:xfrm>
          <a:off x="762000" y="1981200"/>
          <a:ext cx="3276600" cy="2482850"/>
        </p:xfrm>
        <a:graphic>
          <a:graphicData uri="http://schemas.openxmlformats.org/presentationml/2006/ole">
            <p:oleObj spid="_x0000_s7171" name="Visio" r:id="rId5" imgW="1504493" imgH="1145134" progId="">
              <p:embed/>
            </p:oleObj>
          </a:graphicData>
        </a:graphic>
      </p:graphicFrame>
      <p:sp>
        <p:nvSpPr>
          <p:cNvPr id="7175" name="Text Box 7"/>
          <p:cNvSpPr txBox="1">
            <a:spLocks noChangeArrowheads="1"/>
          </p:cNvSpPr>
          <p:nvPr/>
        </p:nvSpPr>
        <p:spPr bwMode="auto">
          <a:xfrm>
            <a:off x="1524000" y="4191000"/>
            <a:ext cx="2189163" cy="457200"/>
          </a:xfrm>
          <a:prstGeom prst="rect">
            <a:avLst/>
          </a:prstGeom>
          <a:noFill/>
          <a:ln w="12700">
            <a:noFill/>
            <a:miter lim="800000"/>
            <a:headEnd/>
            <a:tailEnd/>
          </a:ln>
        </p:spPr>
        <p:txBody>
          <a:bodyPr wrap="none" anchor="ctr">
            <a:spAutoFit/>
          </a:bodyPr>
          <a:lstStyle/>
          <a:p>
            <a:pPr algn="ctr" eaLnBrk="0" hangingPunct="0">
              <a:spcBef>
                <a:spcPct val="50000"/>
              </a:spcBef>
            </a:pPr>
            <a:r>
              <a:rPr lang="en-US" sz="2400" u="sng"/>
              <a:t>Same Direction</a:t>
            </a:r>
          </a:p>
        </p:txBody>
      </p:sp>
      <p:sp>
        <p:nvSpPr>
          <p:cNvPr id="7176" name="Text Box 8"/>
          <p:cNvSpPr txBox="1">
            <a:spLocks noChangeArrowheads="1"/>
          </p:cNvSpPr>
          <p:nvPr/>
        </p:nvSpPr>
        <p:spPr bwMode="auto">
          <a:xfrm>
            <a:off x="0" y="4648200"/>
            <a:ext cx="4724400" cy="457200"/>
          </a:xfrm>
          <a:prstGeom prst="rect">
            <a:avLst/>
          </a:prstGeom>
          <a:noFill/>
          <a:ln w="12700">
            <a:noFill/>
            <a:miter lim="800000"/>
            <a:headEnd/>
            <a:tailEnd/>
          </a:ln>
        </p:spPr>
        <p:txBody>
          <a:bodyPr anchor="ctr">
            <a:spAutoFit/>
          </a:bodyPr>
          <a:lstStyle/>
          <a:p>
            <a:pPr algn="ctr" eaLnBrk="0" hangingPunct="0">
              <a:spcBef>
                <a:spcPct val="50000"/>
              </a:spcBef>
            </a:pPr>
            <a:r>
              <a:rPr lang="en-US" sz="2400"/>
              <a:t>Positive Snap and 2 of 4 point Roll</a:t>
            </a:r>
          </a:p>
        </p:txBody>
      </p:sp>
      <p:sp>
        <p:nvSpPr>
          <p:cNvPr id="7177" name="Text Box 9"/>
          <p:cNvSpPr txBox="1">
            <a:spLocks noChangeArrowheads="1"/>
          </p:cNvSpPr>
          <p:nvPr/>
        </p:nvSpPr>
        <p:spPr bwMode="auto">
          <a:xfrm>
            <a:off x="5410200" y="3581400"/>
            <a:ext cx="2646363" cy="457200"/>
          </a:xfrm>
          <a:prstGeom prst="rect">
            <a:avLst/>
          </a:prstGeom>
          <a:noFill/>
          <a:ln w="12700">
            <a:noFill/>
            <a:miter lim="800000"/>
            <a:headEnd/>
            <a:tailEnd/>
          </a:ln>
        </p:spPr>
        <p:txBody>
          <a:bodyPr wrap="none" anchor="ctr">
            <a:spAutoFit/>
          </a:bodyPr>
          <a:lstStyle/>
          <a:p>
            <a:pPr algn="ctr" eaLnBrk="0" hangingPunct="0"/>
            <a:r>
              <a:rPr lang="en-US" sz="2400" u="sng"/>
              <a:t>Opposite</a:t>
            </a:r>
            <a:r>
              <a:rPr lang="en-US" sz="2400"/>
              <a:t> Direction</a:t>
            </a:r>
          </a:p>
        </p:txBody>
      </p:sp>
      <p:sp>
        <p:nvSpPr>
          <p:cNvPr id="7178" name="Text Box 10"/>
          <p:cNvSpPr txBox="1">
            <a:spLocks noChangeArrowheads="1"/>
          </p:cNvSpPr>
          <p:nvPr/>
        </p:nvSpPr>
        <p:spPr bwMode="auto">
          <a:xfrm>
            <a:off x="4800600" y="3962400"/>
            <a:ext cx="3773488" cy="457200"/>
          </a:xfrm>
          <a:prstGeom prst="rect">
            <a:avLst/>
          </a:prstGeom>
          <a:noFill/>
          <a:ln w="12700">
            <a:noFill/>
            <a:miter lim="800000"/>
            <a:headEnd/>
            <a:tailEnd/>
          </a:ln>
        </p:spPr>
        <p:txBody>
          <a:bodyPr wrap="none" anchor="ctr">
            <a:spAutoFit/>
          </a:bodyPr>
          <a:lstStyle/>
          <a:p>
            <a:pPr algn="ctr" eaLnBrk="0" hangingPunct="0"/>
            <a:r>
              <a:rPr lang="en-US" sz="2400"/>
              <a:t>Partial Snap and Point Roll</a:t>
            </a:r>
          </a:p>
        </p:txBody>
      </p:sp>
      <p:sp>
        <p:nvSpPr>
          <p:cNvPr id="7179" name="Rectangle 14"/>
          <p:cNvSpPr>
            <a:spLocks noChangeArrowheads="1"/>
          </p:cNvSpPr>
          <p:nvPr/>
        </p:nvSpPr>
        <p:spPr bwMode="auto">
          <a:xfrm>
            <a:off x="228600" y="1828800"/>
            <a:ext cx="1712913" cy="457200"/>
          </a:xfrm>
          <a:prstGeom prst="rect">
            <a:avLst/>
          </a:prstGeom>
          <a:noFill/>
          <a:ln w="12700">
            <a:noFill/>
            <a:miter lim="800000"/>
            <a:headEnd/>
            <a:tailEnd/>
          </a:ln>
        </p:spPr>
        <p:txBody>
          <a:bodyPr wrap="none" anchor="ctr">
            <a:spAutoFit/>
          </a:bodyPr>
          <a:lstStyle/>
          <a:p>
            <a:pPr eaLnBrk="0" hangingPunct="0"/>
            <a:r>
              <a:rPr lang="en-US" sz="2400"/>
              <a:t>Snap + Roll</a:t>
            </a:r>
            <a:endParaRPr lang="en-US" sz="2800"/>
          </a:p>
        </p:txBody>
      </p:sp>
      <p:sp>
        <p:nvSpPr>
          <p:cNvPr id="12" name="Date Placeholder 9"/>
          <p:cNvSpPr>
            <a:spLocks noGrp="1"/>
          </p:cNvSpPr>
          <p:nvPr>
            <p:ph type="dt" sz="half" idx="10"/>
          </p:nvPr>
        </p:nvSpPr>
        <p:spPr>
          <a:xfrm>
            <a:off x="0" y="6629400"/>
            <a:ext cx="1219200" cy="228600"/>
          </a:xfrm>
        </p:spPr>
        <p:txBody>
          <a:bodyPr/>
          <a:lstStyle>
            <a:lvl1pPr>
              <a:defRPr/>
            </a:lvl1pPr>
          </a:lstStyle>
          <a:p>
            <a:pPr algn="ctr">
              <a:defRPr/>
            </a:pPr>
            <a:r>
              <a:rPr lang="en-US" dirty="0" smtClean="0"/>
              <a:t>1/30/2010</a:t>
            </a:r>
            <a:endParaRPr lang="en-US" dirty="0"/>
          </a:p>
        </p:txBody>
      </p:sp>
      <p:sp>
        <p:nvSpPr>
          <p:cNvPr id="13" name="Rectangle 2"/>
          <p:cNvSpPr>
            <a:spLocks noChangeArrowheads="1"/>
          </p:cNvSpPr>
          <p:nvPr/>
        </p:nvSpPr>
        <p:spPr bwMode="auto">
          <a:xfrm>
            <a:off x="5105400" y="0"/>
            <a:ext cx="4038600" cy="1600200"/>
          </a:xfrm>
          <a:prstGeom prst="rect">
            <a:avLst/>
          </a:prstGeom>
          <a:noFill/>
          <a:ln w="9525">
            <a:noFill/>
            <a:miter lim="800000"/>
            <a:headEnd/>
            <a:tailEnd/>
          </a:ln>
        </p:spPr>
        <p:txBody>
          <a:bodyPr lIns="92075" tIns="46038" rIns="92075" bIns="46038" anchor="ctr"/>
          <a:lstStyle/>
          <a:p>
            <a:pPr algn="r" eaLnBrk="0" hangingPunct="0"/>
            <a:r>
              <a:rPr lang="en-US" sz="4400" dirty="0" err="1" smtClean="0">
                <a:solidFill>
                  <a:schemeClr val="tx2"/>
                </a:solidFill>
              </a:rPr>
              <a:t>Aresti</a:t>
            </a:r>
            <a:r>
              <a:rPr lang="en-US" sz="4400" dirty="0" smtClean="0">
                <a:solidFill>
                  <a:schemeClr val="tx2"/>
                </a:solidFill>
              </a:rPr>
              <a:t> </a:t>
            </a:r>
            <a:r>
              <a:rPr lang="en-US" sz="4400" dirty="0">
                <a:solidFill>
                  <a:schemeClr val="tx2"/>
                </a:solidFill>
              </a:rPr>
              <a:t>Symbols</a:t>
            </a:r>
          </a:p>
        </p:txBody>
      </p:sp>
    </p:spTree>
  </p:cSld>
  <p:clrMapOvr>
    <a:masterClrMapping/>
  </p:clrMapOvr>
  <p:transition spd="med">
    <p:cover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010 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2010 Template</Template>
  <TotalTime>66</TotalTime>
  <Pages>29</Pages>
  <Words>1733</Words>
  <Application>Microsoft Office PowerPoint</Application>
  <PresentationFormat>Letter Paper (8.5x11 in)</PresentationFormat>
  <Paragraphs>224</Paragraphs>
  <Slides>13</Slides>
  <Notes>13</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13</vt:i4>
      </vt:variant>
    </vt:vector>
  </HeadingPairs>
  <TitlesOfParts>
    <vt:vector size="17" baseType="lpstr">
      <vt:lpstr>2010 Template</vt:lpstr>
      <vt:lpstr>Custom Design</vt:lpstr>
      <vt:lpstr>VISIO</vt:lpstr>
      <vt:lpstr>Visio</vt:lpstr>
      <vt:lpstr>Course Outline</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IMAC  2003 Judges School</dc:title>
  <dc:subject>IMAC</dc:subject>
  <dc:creator>Fred Johnson</dc:creator>
  <cp:keywords/>
  <dc:description/>
  <cp:lastModifiedBy>david</cp:lastModifiedBy>
  <cp:revision>168</cp:revision>
  <cp:lastPrinted>2001-02-09T21:49:45Z</cp:lastPrinted>
  <dcterms:created xsi:type="dcterms:W3CDTF">1996-10-12T22:14:38Z</dcterms:created>
  <dcterms:modified xsi:type="dcterms:W3CDTF">2010-03-07T15:07:53Z</dcterms:modified>
</cp:coreProperties>
</file>